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5905" r:id="rId1"/>
  </p:sldMasterIdLst>
  <p:notesMasterIdLst>
    <p:notesMasterId r:id="rId31"/>
  </p:notesMasterIdLst>
  <p:handoutMasterIdLst>
    <p:handoutMasterId r:id="rId32"/>
  </p:handoutMasterIdLst>
  <p:sldIdLst>
    <p:sldId id="3122" r:id="rId2"/>
    <p:sldId id="3098" r:id="rId3"/>
    <p:sldId id="3121" r:id="rId4"/>
    <p:sldId id="3111" r:id="rId5"/>
    <p:sldId id="3101" r:id="rId6"/>
    <p:sldId id="3123" r:id="rId7"/>
    <p:sldId id="3097" r:id="rId8"/>
    <p:sldId id="3095" r:id="rId9"/>
    <p:sldId id="3124" r:id="rId10"/>
    <p:sldId id="3125" r:id="rId11"/>
    <p:sldId id="3126" r:id="rId12"/>
    <p:sldId id="3127" r:id="rId13"/>
    <p:sldId id="3128" r:id="rId14"/>
    <p:sldId id="3137" r:id="rId15"/>
    <p:sldId id="3131" r:id="rId16"/>
    <p:sldId id="3136" r:id="rId17"/>
    <p:sldId id="3132" r:id="rId18"/>
    <p:sldId id="3130" r:id="rId19"/>
    <p:sldId id="3135" r:id="rId20"/>
    <p:sldId id="3134" r:id="rId21"/>
    <p:sldId id="3138" r:id="rId22"/>
    <p:sldId id="3100" r:id="rId23"/>
    <p:sldId id="3141" r:id="rId24"/>
    <p:sldId id="3142" r:id="rId25"/>
    <p:sldId id="3140" r:id="rId26"/>
    <p:sldId id="3143" r:id="rId27"/>
    <p:sldId id="3145" r:id="rId28"/>
    <p:sldId id="3146" r:id="rId29"/>
    <p:sldId id="3147" r:id="rId30"/>
  </p:sldIdLst>
  <p:sldSz cx="12192000" cy="6858000"/>
  <p:notesSz cx="6858000" cy="9144000"/>
  <p:embeddedFontLst>
    <p:embeddedFont>
      <p:font typeface="Roboto" panose="02000000000000000000" pitchFamily="2" charset="0"/>
      <p:regular r:id="rId33"/>
      <p:bold r:id="rId34"/>
      <p:italic r:id="rId35"/>
      <p:boldItalic r:id="rId36"/>
    </p:embeddedFont>
    <p:embeddedFont>
      <p:font typeface="Roboto Light" panose="020F0302020204030204" pitchFamily="34" charset="0"/>
      <p:regular r:id="rId37"/>
      <p:italic r:id="rId38"/>
    </p:embeddedFont>
    <p:embeddedFont>
      <p:font typeface="Verdana" panose="020B0604030504040204" pitchFamily="34" charset="0"/>
      <p:regular r:id="rId39"/>
      <p:bold r:id="rId40"/>
      <p:italic r:id="rId41"/>
      <p:boldItalic r:id="rId42"/>
    </p:embeddedFont>
  </p:embeddedFontLst>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4B"/>
    <a:srgbClr val="9E9E9E"/>
    <a:srgbClr val="F28B32"/>
    <a:srgbClr val="F3E2CE"/>
    <a:srgbClr val="FFFFEF"/>
    <a:srgbClr val="E5989F"/>
    <a:srgbClr val="00D148"/>
    <a:srgbClr val="88C697"/>
    <a:srgbClr val="D0E8D5"/>
    <a:srgbClr val="0089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64" autoAdjust="0"/>
    <p:restoredTop sz="91742" autoAdjust="0"/>
  </p:normalViewPr>
  <p:slideViewPr>
    <p:cSldViewPr snapToGrid="0">
      <p:cViewPr>
        <p:scale>
          <a:sx n="134" d="100"/>
          <a:sy n="134" d="100"/>
        </p:scale>
        <p:origin x="200" y="384"/>
      </p:cViewPr>
      <p:guideLst>
        <p:guide orient="horz" pos="157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8" d="100"/>
          <a:sy n="118" d="100"/>
        </p:scale>
        <p:origin x="395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B1EBAD-6A07-D5AA-60FA-09EF69CCFC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Roboto" panose="02000000000000000000" pitchFamily="2" charset="0"/>
            </a:endParaRPr>
          </a:p>
        </p:txBody>
      </p:sp>
      <p:sp>
        <p:nvSpPr>
          <p:cNvPr id="3" name="Date Placeholder 2">
            <a:extLst>
              <a:ext uri="{FF2B5EF4-FFF2-40B4-BE49-F238E27FC236}">
                <a16:creationId xmlns:a16="http://schemas.microsoft.com/office/drawing/2014/main" id="{B677C629-E193-CBC1-D434-4DEDDF77E0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D1D194-76BB-A549-A75F-68F92470EBF8}" type="datetimeFigureOut">
              <a:rPr lang="en-US">
                <a:latin typeface="Roboto" panose="02000000000000000000" pitchFamily="2" charset="0"/>
              </a:rPr>
              <a:t>9/13/24</a:t>
            </a:fld>
            <a:endParaRPr lang="en-GB">
              <a:latin typeface="Roboto" panose="02000000000000000000" pitchFamily="2" charset="0"/>
            </a:endParaRPr>
          </a:p>
        </p:txBody>
      </p:sp>
      <p:sp>
        <p:nvSpPr>
          <p:cNvPr id="4" name="Footer Placeholder 3">
            <a:extLst>
              <a:ext uri="{FF2B5EF4-FFF2-40B4-BE49-F238E27FC236}">
                <a16:creationId xmlns:a16="http://schemas.microsoft.com/office/drawing/2014/main" id="{D4878914-B6E8-D1B3-F829-6F3C0DC68C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Roboto" panose="02000000000000000000" pitchFamily="2" charset="0"/>
            </a:endParaRPr>
          </a:p>
        </p:txBody>
      </p:sp>
      <p:sp>
        <p:nvSpPr>
          <p:cNvPr id="5" name="Slide Number Placeholder 4">
            <a:extLst>
              <a:ext uri="{FF2B5EF4-FFF2-40B4-BE49-F238E27FC236}">
                <a16:creationId xmlns:a16="http://schemas.microsoft.com/office/drawing/2014/main" id="{68B0F55E-391C-C19D-581F-69FCAAD9BA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B7F37C-56C3-A64E-B622-FE028B22C851}" type="slidenum">
              <a:rPr>
                <a:latin typeface="Roboto" panose="02000000000000000000" pitchFamily="2" charset="0"/>
              </a:rPr>
              <a:t>‹#›</a:t>
            </a:fld>
            <a:endParaRPr lang="en-GB">
              <a:latin typeface="Roboto" panose="02000000000000000000" pitchFamily="2" charset="0"/>
            </a:endParaRPr>
          </a:p>
        </p:txBody>
      </p:sp>
    </p:spTree>
    <p:extLst>
      <p:ext uri="{BB962C8B-B14F-4D97-AF65-F5344CB8AC3E}">
        <p14:creationId xmlns:p14="http://schemas.microsoft.com/office/powerpoint/2010/main" val="1435012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43E08C35-72B1-CF41-99F1-CFBF6D09ECC9}" type="datetimeFigureOut">
              <a:rPr lang="en-FR"/>
              <a:pPr/>
              <a:t>9/13/24</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685BDDE6-E93A-AF49-B610-9127A8B26AB9}" type="slidenum">
              <a:rPr lang="en-FR"/>
              <a:pPr/>
              <a:t>‹#›</a:t>
            </a:fld>
            <a:endParaRPr lang="en-FR"/>
          </a:p>
        </p:txBody>
      </p:sp>
    </p:spTree>
    <p:extLst>
      <p:ext uri="{BB962C8B-B14F-4D97-AF65-F5344CB8AC3E}">
        <p14:creationId xmlns:p14="http://schemas.microsoft.com/office/powerpoint/2010/main" val="154853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85BDDE6-E93A-AF49-B610-9127A8B26AB9}" type="slidenum">
              <a:rPr lang="en-FR" smtClean="0"/>
              <a:pPr/>
              <a:t>4</a:t>
            </a:fld>
            <a:endParaRPr lang="en-FR"/>
          </a:p>
        </p:txBody>
      </p:sp>
    </p:spTree>
    <p:extLst>
      <p:ext uri="{BB962C8B-B14F-4D97-AF65-F5344CB8AC3E}">
        <p14:creationId xmlns:p14="http://schemas.microsoft.com/office/powerpoint/2010/main" val="2088451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5BDDE6-E93A-AF49-B610-9127A8B26AB9}" type="slidenum">
              <a:rPr lang="en-FR" smtClean="0"/>
              <a:pPr/>
              <a:t>16</a:t>
            </a:fld>
            <a:endParaRPr lang="en-FR"/>
          </a:p>
        </p:txBody>
      </p:sp>
    </p:spTree>
    <p:extLst>
      <p:ext uri="{BB962C8B-B14F-4D97-AF65-F5344CB8AC3E}">
        <p14:creationId xmlns:p14="http://schemas.microsoft.com/office/powerpoint/2010/main" val="964718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77728" y="2376000"/>
            <a:ext cx="5710008" cy="1226037"/>
          </a:xfrm>
        </p:spPr>
        <p:txBody>
          <a:bodyPr anchor="t" anchorCtr="0"/>
          <a:lstStyle>
            <a:lvl1pPr algn="l">
              <a:defRPr sz="4000">
                <a:solidFill>
                  <a:srgbClr val="00684B"/>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477728" y="4104000"/>
            <a:ext cx="5710008" cy="407113"/>
          </a:xfrm>
        </p:spPr>
        <p:txBody>
          <a:bodyPr anchor="t" anchorCtr="0"/>
          <a:lstStyle>
            <a:lvl1pPr marL="0" indent="0" algn="l">
              <a:buNone/>
              <a:defRPr sz="2000">
                <a:solidFill>
                  <a:srgbClr val="00684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 of presenter/author</a:t>
            </a:r>
            <a:endParaRPr lang="en-GB" dirty="0"/>
          </a:p>
        </p:txBody>
      </p:sp>
      <p:pic>
        <p:nvPicPr>
          <p:cNvPr id="9" name="Picture 8">
            <a:extLst>
              <a:ext uri="{FF2B5EF4-FFF2-40B4-BE49-F238E27FC236}">
                <a16:creationId xmlns:a16="http://schemas.microsoft.com/office/drawing/2014/main" id="{5DD4D2CA-3D35-4729-8142-BAACC57754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0800" y="460800"/>
            <a:ext cx="2763720" cy="1296000"/>
          </a:xfrm>
          <a:prstGeom prst="rect">
            <a:avLst/>
          </a:prstGeom>
        </p:spPr>
      </p:pic>
      <p:sp>
        <p:nvSpPr>
          <p:cNvPr id="11" name="Text Placeholder 10">
            <a:extLst>
              <a:ext uri="{FF2B5EF4-FFF2-40B4-BE49-F238E27FC236}">
                <a16:creationId xmlns:a16="http://schemas.microsoft.com/office/drawing/2014/main" id="{57E90FE8-F7B8-417C-9B01-B523EE968558}"/>
              </a:ext>
            </a:extLst>
          </p:cNvPr>
          <p:cNvSpPr>
            <a:spLocks noGrp="1"/>
          </p:cNvSpPr>
          <p:nvPr>
            <p:ph type="body" sz="quarter" idx="13" hasCustomPrompt="1"/>
          </p:nvPr>
        </p:nvSpPr>
        <p:spPr>
          <a:xfrm>
            <a:off x="477728" y="4572000"/>
            <a:ext cx="4114800" cy="262647"/>
          </a:xfrm>
        </p:spPr>
        <p:txBody>
          <a:bodyPr/>
          <a:lstStyle>
            <a:lvl1pPr marL="0" indent="0">
              <a:buFont typeface="Arial" panose="020B0604020202020204" pitchFamily="34" charset="0"/>
              <a:buNone/>
              <a:defRPr sz="1400">
                <a:solidFill>
                  <a:srgbClr val="019F6E"/>
                </a:solidFill>
              </a:defRPr>
            </a:lvl1pPr>
            <a:lvl2pPr marL="0" indent="0">
              <a:buNone/>
              <a:defRPr sz="1400">
                <a:solidFill>
                  <a:srgbClr val="019F6E"/>
                </a:solidFill>
              </a:defRPr>
            </a:lvl2pPr>
            <a:lvl3pPr marL="0" indent="0">
              <a:buNone/>
              <a:defRPr sz="1400">
                <a:solidFill>
                  <a:srgbClr val="A8D4B3"/>
                </a:solidFill>
              </a:defRPr>
            </a:lvl3pPr>
            <a:lvl4pPr marL="0" indent="0">
              <a:buNone/>
              <a:defRPr sz="1400">
                <a:solidFill>
                  <a:srgbClr val="A8D4B3"/>
                </a:solidFill>
              </a:defRPr>
            </a:lvl4pPr>
            <a:lvl5pPr marL="0" indent="0">
              <a:buNone/>
              <a:defRPr sz="1400">
                <a:solidFill>
                  <a:srgbClr val="A8D4B3"/>
                </a:solidFill>
              </a:defRPr>
            </a:lvl5pPr>
          </a:lstStyle>
          <a:p>
            <a:pPr lvl="0"/>
            <a:r>
              <a:rPr lang="en-US" dirty="0"/>
              <a:t>Click to add date</a:t>
            </a:r>
          </a:p>
          <a:p>
            <a:pPr lvl="1"/>
            <a:endParaRPr lang="en-GB" dirty="0"/>
          </a:p>
        </p:txBody>
      </p:sp>
      <p:sp>
        <p:nvSpPr>
          <p:cNvPr id="5" name="Content Placeholder 4">
            <a:extLst>
              <a:ext uri="{FF2B5EF4-FFF2-40B4-BE49-F238E27FC236}">
                <a16:creationId xmlns:a16="http://schemas.microsoft.com/office/drawing/2014/main" id="{FC85E1B6-1F6E-4B9C-A46C-6AA04E73CB02}"/>
              </a:ext>
            </a:extLst>
          </p:cNvPr>
          <p:cNvSpPr>
            <a:spLocks noGrp="1"/>
          </p:cNvSpPr>
          <p:nvPr>
            <p:ph sz="quarter" idx="15" hasCustomPrompt="1"/>
          </p:nvPr>
        </p:nvSpPr>
        <p:spPr>
          <a:xfrm>
            <a:off x="460800" y="5264709"/>
            <a:ext cx="2664000" cy="1152000"/>
          </a:xfrm>
        </p:spPr>
        <p:txBody>
          <a:bodyPr/>
          <a:lstStyle>
            <a:lvl1pPr>
              <a:defRPr sz="1400"/>
            </a:lvl1pPr>
          </a:lstStyle>
          <a:p>
            <a:pPr lvl="0"/>
            <a:r>
              <a:rPr lang="en-US" dirty="0"/>
              <a:t>Click insert image icon to add partner logo</a:t>
            </a:r>
            <a:endParaRPr lang="en-GB" dirty="0"/>
          </a:p>
        </p:txBody>
      </p:sp>
      <p:pic>
        <p:nvPicPr>
          <p:cNvPr id="4" name="Picture 3">
            <a:extLst>
              <a:ext uri="{FF2B5EF4-FFF2-40B4-BE49-F238E27FC236}">
                <a16:creationId xmlns:a16="http://schemas.microsoft.com/office/drawing/2014/main" id="{E8BB6A9F-3B57-BEEE-BFF5-219AC5D01C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0800" y="460800"/>
            <a:ext cx="2763720" cy="1296000"/>
          </a:xfrm>
          <a:prstGeom prst="rect">
            <a:avLst/>
          </a:prstGeom>
        </p:spPr>
      </p:pic>
    </p:spTree>
    <p:extLst>
      <p:ext uri="{BB962C8B-B14F-4D97-AF65-F5344CB8AC3E}">
        <p14:creationId xmlns:p14="http://schemas.microsoft.com/office/powerpoint/2010/main" val="30881744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5">
    <p:bg>
      <p:bgPr>
        <a:solidFill>
          <a:schemeClr val="bg1"/>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CC665811-417E-81E5-08B4-D8432D6FF9F4}"/>
              </a:ext>
            </a:extLst>
          </p:cNvPr>
          <p:cNvSpPr>
            <a:spLocks noGrp="1"/>
          </p:cNvSpPr>
          <p:nvPr>
            <p:ph type="pic" sz="quarter" idx="14" hasCustomPrompt="1"/>
          </p:nvPr>
        </p:nvSpPr>
        <p:spPr>
          <a:xfrm>
            <a:off x="0" y="0"/>
            <a:ext cx="12192000" cy="6858000"/>
          </a:xfrm>
          <a:prstGeom prst="rect">
            <a:avLst/>
          </a:prstGeom>
          <a:solidFill>
            <a:schemeClr val="bg1">
              <a:lumMod val="95000"/>
            </a:schemeClr>
          </a:solidFill>
        </p:spPr>
        <p:txBody>
          <a:bodyPr>
            <a:normAutofit/>
          </a:bodyPr>
          <a:lstStyle>
            <a:lvl1pPr>
              <a:defRPr sz="1051"/>
            </a:lvl1pPr>
          </a:lstStyle>
          <a:p>
            <a:r>
              <a:rPr lang="en-GB"/>
              <a:t>Drag and drop an image here or click on the icon</a:t>
            </a:r>
          </a:p>
        </p:txBody>
      </p:sp>
      <p:sp>
        <p:nvSpPr>
          <p:cNvPr id="7" name="Rectangle 6">
            <a:extLst>
              <a:ext uri="{FF2B5EF4-FFF2-40B4-BE49-F238E27FC236}">
                <a16:creationId xmlns:a16="http://schemas.microsoft.com/office/drawing/2014/main" id="{C8EF1812-5BD6-4963-9B40-06EA6BC0B8BC}"/>
              </a:ext>
            </a:extLst>
          </p:cNvPr>
          <p:cNvSpPr/>
          <p:nvPr/>
        </p:nvSpPr>
        <p:spPr>
          <a:xfrm>
            <a:off x="6072000" y="0"/>
            <a:ext cx="6120000" cy="2916000"/>
          </a:xfrm>
          <a:prstGeom prst="rect">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6620400" y="432000"/>
            <a:ext cx="4912788" cy="1226037"/>
          </a:xfrm>
        </p:spPr>
        <p:txBody>
          <a:bodyPr anchor="t" anchorCtr="0"/>
          <a:lstStyle>
            <a:lvl1pPr algn="l">
              <a:defRPr sz="32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6620400" y="1944000"/>
            <a:ext cx="4912787" cy="407113"/>
          </a:xfrm>
        </p:spPr>
        <p:txBody>
          <a:bodyPr anchor="t" anchorCtr="0"/>
          <a:lstStyle>
            <a:lvl1pPr marL="0" indent="0" algn="l">
              <a:buNone/>
              <a:defRPr sz="2000">
                <a:solidFill>
                  <a:srgbClr val="A8D4B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 title</a:t>
            </a:r>
            <a:endParaRPr lang="en-GB" dirty="0"/>
          </a:p>
        </p:txBody>
      </p:sp>
      <p:sp>
        <p:nvSpPr>
          <p:cNvPr id="4" name="Rectangle 3">
            <a:extLst>
              <a:ext uri="{FF2B5EF4-FFF2-40B4-BE49-F238E27FC236}">
                <a16:creationId xmlns:a16="http://schemas.microsoft.com/office/drawing/2014/main" id="{33EFD77C-BFF9-6F4F-D2A0-A33A3FA673D6}"/>
              </a:ext>
            </a:extLst>
          </p:cNvPr>
          <p:cNvSpPr/>
          <p:nvPr userDrawn="1"/>
        </p:nvSpPr>
        <p:spPr>
          <a:xfrm>
            <a:off x="6072000" y="0"/>
            <a:ext cx="6120000" cy="2916000"/>
          </a:xfrm>
          <a:prstGeom prst="rect">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1">
            <a:extLst>
              <a:ext uri="{FF2B5EF4-FFF2-40B4-BE49-F238E27FC236}">
                <a16:creationId xmlns:a16="http://schemas.microsoft.com/office/drawing/2014/main" id="{DDA1B9BC-46F6-AA30-709C-FCD130094F96}"/>
              </a:ext>
            </a:extLst>
          </p:cNvPr>
          <p:cNvSpPr txBox="1">
            <a:spLocks/>
          </p:cNvSpPr>
          <p:nvPr userDrawn="1"/>
        </p:nvSpPr>
        <p:spPr>
          <a:xfrm>
            <a:off x="6591592" y="844981"/>
            <a:ext cx="4710817" cy="122603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000" kern="1200">
                <a:solidFill>
                  <a:srgbClr val="00684B"/>
                </a:solidFill>
                <a:latin typeface="+mj-lt"/>
                <a:ea typeface="+mj-ea"/>
                <a:cs typeface="+mj-cs"/>
              </a:defRPr>
            </a:lvl1pPr>
          </a:lstStyle>
          <a:p>
            <a:r>
              <a:rPr lang="en-US">
                <a:solidFill>
                  <a:schemeClr val="bg1"/>
                </a:solidFill>
              </a:rPr>
              <a:t>Click to edit Master title style</a:t>
            </a:r>
            <a:endParaRPr lang="en-GB" dirty="0">
              <a:solidFill>
                <a:schemeClr val="bg1"/>
              </a:solidFill>
            </a:endParaRPr>
          </a:p>
        </p:txBody>
      </p:sp>
    </p:spTree>
    <p:extLst>
      <p:ext uri="{BB962C8B-B14F-4D97-AF65-F5344CB8AC3E}">
        <p14:creationId xmlns:p14="http://schemas.microsoft.com/office/powerpoint/2010/main" val="191675592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Section Divider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EF1812-5BD6-4963-9B40-06EA6BC0B8BC}"/>
              </a:ext>
            </a:extLst>
          </p:cNvPr>
          <p:cNvSpPr/>
          <p:nvPr/>
        </p:nvSpPr>
        <p:spPr>
          <a:xfrm>
            <a:off x="0" y="4212000"/>
            <a:ext cx="6516000" cy="2016000"/>
          </a:xfrm>
          <a:prstGeom prst="rect">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GB" dirty="0"/>
          </a:p>
        </p:txBody>
      </p:sp>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67999" y="4756899"/>
            <a:ext cx="5513075" cy="926203"/>
          </a:xfrm>
        </p:spPr>
        <p:txBody>
          <a:bodyPr anchor="ctr" anchorCtr="0"/>
          <a:lstStyle>
            <a:lvl1pPr algn="l">
              <a:defRPr sz="2200" b="1">
                <a:solidFill>
                  <a:schemeClr val="bg1"/>
                </a:solidFill>
              </a:defRPr>
            </a:lvl1pPr>
          </a:lstStyle>
          <a:p>
            <a:r>
              <a:rPr lang="en-US"/>
              <a:t>Click to edit Master title style</a:t>
            </a:r>
            <a:endParaRPr lang="en-GB" dirty="0"/>
          </a:p>
        </p:txBody>
      </p:sp>
      <p:pic>
        <p:nvPicPr>
          <p:cNvPr id="8" name="Picture 7">
            <a:extLst>
              <a:ext uri="{FF2B5EF4-FFF2-40B4-BE49-F238E27FC236}">
                <a16:creationId xmlns:a16="http://schemas.microsoft.com/office/drawing/2014/main" id="{D22327F1-4BD8-4374-BD04-2A18D651E3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sp>
        <p:nvSpPr>
          <p:cNvPr id="3" name="Rectangle 2">
            <a:extLst>
              <a:ext uri="{FF2B5EF4-FFF2-40B4-BE49-F238E27FC236}">
                <a16:creationId xmlns:a16="http://schemas.microsoft.com/office/drawing/2014/main" id="{E680E44B-AA42-9E95-9BEC-E03A754C821F}"/>
              </a:ext>
            </a:extLst>
          </p:cNvPr>
          <p:cNvSpPr/>
          <p:nvPr userDrawn="1"/>
        </p:nvSpPr>
        <p:spPr>
          <a:xfrm>
            <a:off x="0" y="4212000"/>
            <a:ext cx="6516000" cy="2016000"/>
          </a:xfrm>
          <a:prstGeom prst="rect">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GB" dirty="0"/>
          </a:p>
        </p:txBody>
      </p:sp>
      <p:pic>
        <p:nvPicPr>
          <p:cNvPr id="4" name="Picture 3">
            <a:extLst>
              <a:ext uri="{FF2B5EF4-FFF2-40B4-BE49-F238E27FC236}">
                <a16:creationId xmlns:a16="http://schemas.microsoft.com/office/drawing/2014/main" id="{F57BBF2B-748D-BBBC-9997-B61D36AE02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spTree>
    <p:extLst>
      <p:ext uri="{BB962C8B-B14F-4D97-AF65-F5344CB8AC3E}">
        <p14:creationId xmlns:p14="http://schemas.microsoft.com/office/powerpoint/2010/main" val="269017722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losing page">
    <p:bg>
      <p:bgPr>
        <a:gradFill>
          <a:gsLst>
            <a:gs pos="93000">
              <a:srgbClr val="01845D"/>
            </a:gs>
            <a:gs pos="49000">
              <a:srgbClr val="019F6E"/>
            </a:gs>
            <a:gs pos="0">
              <a:srgbClr val="01845D"/>
            </a:gs>
          </a:gsLst>
          <a:lin ang="2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DEED6-E212-4E54-B8BA-B37A60C88F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00000" y="2018009"/>
            <a:ext cx="4913280" cy="2304000"/>
          </a:xfrm>
          <a:prstGeom prst="rect">
            <a:avLst/>
          </a:prstGeom>
        </p:spPr>
      </p:pic>
      <p:pic>
        <p:nvPicPr>
          <p:cNvPr id="13" name="Picture 12">
            <a:extLst>
              <a:ext uri="{FF2B5EF4-FFF2-40B4-BE49-F238E27FC236}">
                <a16:creationId xmlns:a16="http://schemas.microsoft.com/office/drawing/2014/main" id="{A1445347-3C96-A541-8825-9290478CEEB4}"/>
              </a:ext>
            </a:extLst>
          </p:cNvPr>
          <p:cNvPicPr>
            <a:picLocks noChangeAspect="1"/>
          </p:cNvPicPr>
          <p:nvPr/>
        </p:nvPicPr>
        <p:blipFill>
          <a:blip r:embed="rId3"/>
          <a:stretch>
            <a:fillRect/>
          </a:stretch>
        </p:blipFill>
        <p:spPr>
          <a:xfrm>
            <a:off x="2195417" y="5313145"/>
            <a:ext cx="7801167" cy="182881"/>
          </a:xfrm>
          <a:prstGeom prst="rect">
            <a:avLst/>
          </a:prstGeom>
        </p:spPr>
      </p:pic>
      <p:pic>
        <p:nvPicPr>
          <p:cNvPr id="3" name="Picture 2">
            <a:extLst>
              <a:ext uri="{FF2B5EF4-FFF2-40B4-BE49-F238E27FC236}">
                <a16:creationId xmlns:a16="http://schemas.microsoft.com/office/drawing/2014/main" id="{4D0997EE-6053-8F72-40C0-5AEEB28DE593}"/>
              </a:ext>
            </a:extLst>
          </p:cNvPr>
          <p:cNvPicPr>
            <a:picLocks noChangeAspect="1"/>
          </p:cNvPicPr>
          <p:nvPr userDrawn="1"/>
        </p:nvPicPr>
        <p:blipFill>
          <a:blip r:embed="rId3"/>
          <a:stretch>
            <a:fillRect/>
          </a:stretch>
        </p:blipFill>
        <p:spPr>
          <a:xfrm>
            <a:off x="2195417" y="5313145"/>
            <a:ext cx="7801167" cy="182881"/>
          </a:xfrm>
          <a:prstGeom prst="rect">
            <a:avLst/>
          </a:prstGeom>
        </p:spPr>
      </p:pic>
    </p:spTree>
    <p:extLst>
      <p:ext uri="{BB962C8B-B14F-4D97-AF65-F5344CB8AC3E}">
        <p14:creationId xmlns:p14="http://schemas.microsoft.com/office/powerpoint/2010/main" val="419868032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losing page">
    <p:bg>
      <p:bgPr>
        <a:gradFill>
          <a:gsLst>
            <a:gs pos="93000">
              <a:srgbClr val="01845D"/>
            </a:gs>
            <a:gs pos="49000">
              <a:srgbClr val="019F6E"/>
            </a:gs>
            <a:gs pos="0">
              <a:srgbClr val="01845D"/>
            </a:gs>
          </a:gsLst>
          <a:lin ang="2400000" scaled="0"/>
        </a:gra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548DD39-8554-9570-EAC4-68FEB6FEE06A}"/>
              </a:ext>
            </a:extLst>
          </p:cNvPr>
          <p:cNvSpPr>
            <a:spLocks noGrp="1"/>
          </p:cNvSpPr>
          <p:nvPr>
            <p:ph type="body" sz="quarter" idx="10" hasCustomPrompt="1"/>
          </p:nvPr>
        </p:nvSpPr>
        <p:spPr>
          <a:xfrm>
            <a:off x="3228181" y="2261393"/>
            <a:ext cx="5735637" cy="2335213"/>
          </a:xfrm>
        </p:spPr>
        <p:txBody>
          <a:bodyPr anchor="ctr" anchorCtr="0"/>
          <a:lstStyle>
            <a:lvl1pPr algn="ctr">
              <a:defRPr sz="7200">
                <a:solidFill>
                  <a:schemeClr val="bg1"/>
                </a:solidFill>
              </a:defRPr>
            </a:lvl1pPr>
          </a:lstStyle>
          <a:p>
            <a:pPr lvl="0"/>
            <a:r>
              <a:rPr lang="en-US"/>
              <a:t>Thank You!</a:t>
            </a:r>
            <a:endParaRPr lang="en-GB"/>
          </a:p>
        </p:txBody>
      </p:sp>
    </p:spTree>
    <p:extLst>
      <p:ext uri="{BB962C8B-B14F-4D97-AF65-F5344CB8AC3E}">
        <p14:creationId xmlns:p14="http://schemas.microsoft.com/office/powerpoint/2010/main" val="249152413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losing page">
    <p:bg>
      <p:bgPr>
        <a:gradFill>
          <a:gsLst>
            <a:gs pos="93000">
              <a:srgbClr val="01845D"/>
            </a:gs>
            <a:gs pos="49000">
              <a:srgbClr val="019F6E"/>
            </a:gs>
            <a:gs pos="0">
              <a:srgbClr val="01845D"/>
            </a:gs>
          </a:gsLst>
          <a:lin ang="2400000" scaled="0"/>
        </a:gra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548DD39-8554-9570-EAC4-68FEB6FEE06A}"/>
              </a:ext>
            </a:extLst>
          </p:cNvPr>
          <p:cNvSpPr>
            <a:spLocks noGrp="1"/>
          </p:cNvSpPr>
          <p:nvPr>
            <p:ph type="body" sz="quarter" idx="10" hasCustomPrompt="1"/>
          </p:nvPr>
        </p:nvSpPr>
        <p:spPr>
          <a:xfrm>
            <a:off x="3228181" y="2805345"/>
            <a:ext cx="5735637" cy="1247310"/>
          </a:xfrm>
        </p:spPr>
        <p:txBody>
          <a:bodyPr anchor="ctr" anchorCtr="0"/>
          <a:lstStyle>
            <a:lvl1pPr algn="ctr">
              <a:defRPr sz="7200">
                <a:solidFill>
                  <a:schemeClr val="bg1"/>
                </a:solidFill>
              </a:defRPr>
            </a:lvl1pPr>
          </a:lstStyle>
          <a:p>
            <a:pPr lvl="0"/>
            <a:r>
              <a:rPr lang="en-US"/>
              <a:t>Coffee Break</a:t>
            </a:r>
            <a:endParaRPr lang="en-GB"/>
          </a:p>
        </p:txBody>
      </p:sp>
      <p:sp>
        <p:nvSpPr>
          <p:cNvPr id="2" name="Text Placeholder 7">
            <a:extLst>
              <a:ext uri="{FF2B5EF4-FFF2-40B4-BE49-F238E27FC236}">
                <a16:creationId xmlns:a16="http://schemas.microsoft.com/office/drawing/2014/main" id="{D5FEDC13-6F2D-73A2-6664-6D8A4F512289}"/>
              </a:ext>
            </a:extLst>
          </p:cNvPr>
          <p:cNvSpPr>
            <a:spLocks noGrp="1"/>
          </p:cNvSpPr>
          <p:nvPr>
            <p:ph type="body" sz="quarter" idx="11" hasCustomPrompt="1"/>
          </p:nvPr>
        </p:nvSpPr>
        <p:spPr>
          <a:xfrm>
            <a:off x="3228180" y="4052655"/>
            <a:ext cx="5735637" cy="790110"/>
          </a:xfrm>
        </p:spPr>
        <p:txBody>
          <a:bodyPr anchor="ctr" anchorCtr="0"/>
          <a:lstStyle>
            <a:lvl1pPr algn="ctr">
              <a:defRPr sz="2800">
                <a:solidFill>
                  <a:schemeClr val="bg1"/>
                </a:solidFill>
              </a:defRPr>
            </a:lvl1pPr>
          </a:lstStyle>
          <a:p>
            <a:pPr lvl="0"/>
            <a:r>
              <a:rPr lang="en-US"/>
              <a:t>10 minutes</a:t>
            </a:r>
            <a:endParaRPr lang="en-GB"/>
          </a:p>
        </p:txBody>
      </p:sp>
    </p:spTree>
    <p:extLst>
      <p:ext uri="{BB962C8B-B14F-4D97-AF65-F5344CB8AC3E}">
        <p14:creationId xmlns:p14="http://schemas.microsoft.com/office/powerpoint/2010/main" val="118224750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867925-4C65-9854-816B-427E26A0B4F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5176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922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Tree>
    <p:extLst>
      <p:ext uri="{BB962C8B-B14F-4D97-AF65-F5344CB8AC3E}">
        <p14:creationId xmlns:p14="http://schemas.microsoft.com/office/powerpoint/2010/main" val="3741120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Basic 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p:nvPr>
        </p:nvSpPr>
        <p:spPr>
          <a:xfrm>
            <a:off x="776381" y="1461333"/>
            <a:ext cx="10735277" cy="495534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57F5C3-24BF-419F-8AAA-628CD808986A}"/>
              </a:ext>
            </a:extLst>
          </p:cNvPr>
          <p:cNvSpPr>
            <a:spLocks noGrp="1"/>
          </p:cNvSpPr>
          <p:nvPr>
            <p:ph type="dt" sz="half" idx="10"/>
          </p:nvPr>
        </p:nvSpPr>
        <p:spPr/>
        <p:txBody>
          <a:bodyPr/>
          <a:lstStyle/>
          <a:p>
            <a:fld id="{066B1DB4-43E5-4472-B48C-42F238EDF0EC}" type="datetimeFigureOut">
              <a:rPr lang="en-GB" smtClean="0"/>
              <a:t>13/09/2024</a:t>
            </a:fld>
            <a:endParaRPr lang="en-GB" dirty="0"/>
          </a:p>
        </p:txBody>
      </p:sp>
      <p:sp>
        <p:nvSpPr>
          <p:cNvPr id="5" name="Footer Placeholder 4">
            <a:extLst>
              <a:ext uri="{FF2B5EF4-FFF2-40B4-BE49-F238E27FC236}">
                <a16:creationId xmlns:a16="http://schemas.microsoft.com/office/drawing/2014/main" id="{B3B833B1-4B3C-48B5-BF2B-6DA54126115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9162303-D2F5-436B-8027-AB2D97CF74DA}"/>
              </a:ext>
            </a:extLst>
          </p:cNvPr>
          <p:cNvSpPr>
            <a:spLocks noGrp="1"/>
          </p:cNvSpPr>
          <p:nvPr>
            <p:ph type="sldNum" sz="quarter" idx="12"/>
          </p:nvPr>
        </p:nvSpPr>
        <p:spPr/>
        <p:txBody>
          <a:bodyPr/>
          <a:lstStyle/>
          <a:p>
            <a:fld id="{4DE9A501-B793-4482-A040-76DBD3DA97E7}" type="slidenum">
              <a:rPr lang="en-GB" smtClean="0"/>
              <a:t>‹#›</a:t>
            </a:fld>
            <a:endParaRPr lang="en-GB" dirty="0"/>
          </a:p>
        </p:txBody>
      </p:sp>
    </p:spTree>
    <p:extLst>
      <p:ext uri="{BB962C8B-B14F-4D97-AF65-F5344CB8AC3E}">
        <p14:creationId xmlns:p14="http://schemas.microsoft.com/office/powerpoint/2010/main" val="3953758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rofile">
    <p:bg>
      <p:bgPr>
        <a:solidFill>
          <a:srgbClr val="D7EA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5040000" y="2700000"/>
            <a:ext cx="6493188" cy="634871"/>
          </a:xfrm>
        </p:spPr>
        <p:txBody>
          <a:bodyPr anchor="t" anchorCtr="0"/>
          <a:lstStyle>
            <a:lvl1pPr algn="l">
              <a:defRPr sz="3200">
                <a:solidFill>
                  <a:srgbClr val="00684B"/>
                </a:solidFill>
              </a:defRPr>
            </a:lvl1pPr>
          </a:lstStyle>
          <a:p>
            <a:r>
              <a:rPr lang="en-US" dirty="0"/>
              <a:t>Click to add name</a:t>
            </a:r>
            <a:endParaRPr lang="en-GB" dirty="0"/>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5040000" y="3420000"/>
            <a:ext cx="6493187" cy="407113"/>
          </a:xfrm>
        </p:spPr>
        <p:txBody>
          <a:bodyPr anchor="t" anchorCtr="0"/>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job title / position / department</a:t>
            </a:r>
            <a:endParaRPr lang="en-GB" dirty="0"/>
          </a:p>
        </p:txBody>
      </p:sp>
      <p:sp>
        <p:nvSpPr>
          <p:cNvPr id="5" name="Picture Placeholder 4">
            <a:extLst>
              <a:ext uri="{FF2B5EF4-FFF2-40B4-BE49-F238E27FC236}">
                <a16:creationId xmlns:a16="http://schemas.microsoft.com/office/drawing/2014/main" id="{5849714A-D265-4796-A514-DD60718A8AF2}"/>
              </a:ext>
            </a:extLst>
          </p:cNvPr>
          <p:cNvSpPr>
            <a:spLocks noGrp="1"/>
          </p:cNvSpPr>
          <p:nvPr>
            <p:ph type="pic" sz="quarter" idx="10" hasCustomPrompt="1"/>
          </p:nvPr>
        </p:nvSpPr>
        <p:spPr>
          <a:xfrm>
            <a:off x="1584000" y="1764000"/>
            <a:ext cx="3168000" cy="3168000"/>
          </a:xfrm>
          <a:prstGeom prst="flowChartConnector">
            <a:avLst/>
          </a:prstGeom>
        </p:spPr>
        <p:txBody>
          <a:bodyPr/>
          <a:lstStyle>
            <a:lvl1pPr>
              <a:defRPr/>
            </a:lvl1pPr>
          </a:lstStyle>
          <a:p>
            <a:r>
              <a:rPr lang="en-GB" dirty="0"/>
              <a:t>Click to add profile picture</a:t>
            </a:r>
          </a:p>
        </p:txBody>
      </p:sp>
      <p:pic>
        <p:nvPicPr>
          <p:cNvPr id="6" name="Picture 5">
            <a:extLst>
              <a:ext uri="{FF2B5EF4-FFF2-40B4-BE49-F238E27FC236}">
                <a16:creationId xmlns:a16="http://schemas.microsoft.com/office/drawing/2014/main" id="{21FF0B4E-2BBA-4B67-B83A-9399E8053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pic>
        <p:nvPicPr>
          <p:cNvPr id="4" name="Picture 3">
            <a:extLst>
              <a:ext uri="{FF2B5EF4-FFF2-40B4-BE49-F238E27FC236}">
                <a16:creationId xmlns:a16="http://schemas.microsoft.com/office/drawing/2014/main" id="{499B2815-067E-711D-4C09-46146DD582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spTree>
    <p:extLst>
      <p:ext uri="{BB962C8B-B14F-4D97-AF65-F5344CB8AC3E}">
        <p14:creationId xmlns:p14="http://schemas.microsoft.com/office/powerpoint/2010/main" val="380133961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77728" y="2376000"/>
            <a:ext cx="5710008" cy="1226037"/>
          </a:xfrm>
        </p:spPr>
        <p:txBody>
          <a:bodyPr anchor="t" anchorCtr="0"/>
          <a:lstStyle>
            <a:lvl1pPr algn="l">
              <a:defRPr sz="4000">
                <a:solidFill>
                  <a:srgbClr val="00684B"/>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477728" y="4104000"/>
            <a:ext cx="5710008" cy="407113"/>
          </a:xfrm>
        </p:spPr>
        <p:txBody>
          <a:bodyPr anchor="t" anchorCtr="0"/>
          <a:lstStyle>
            <a:lvl1pPr marL="0" indent="0" algn="l">
              <a:buNone/>
              <a:defRPr sz="2000">
                <a:solidFill>
                  <a:srgbClr val="00684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 of presenter/author</a:t>
            </a:r>
            <a:endParaRPr lang="en-GB" dirty="0"/>
          </a:p>
        </p:txBody>
      </p:sp>
      <p:sp>
        <p:nvSpPr>
          <p:cNvPr id="11" name="Text Placeholder 10">
            <a:extLst>
              <a:ext uri="{FF2B5EF4-FFF2-40B4-BE49-F238E27FC236}">
                <a16:creationId xmlns:a16="http://schemas.microsoft.com/office/drawing/2014/main" id="{57E90FE8-F7B8-417C-9B01-B523EE968558}"/>
              </a:ext>
            </a:extLst>
          </p:cNvPr>
          <p:cNvSpPr>
            <a:spLocks noGrp="1"/>
          </p:cNvSpPr>
          <p:nvPr>
            <p:ph type="body" sz="quarter" idx="13" hasCustomPrompt="1"/>
          </p:nvPr>
        </p:nvSpPr>
        <p:spPr>
          <a:xfrm>
            <a:off x="477728" y="4572000"/>
            <a:ext cx="4114800" cy="262647"/>
          </a:xfrm>
        </p:spPr>
        <p:txBody>
          <a:bodyPr/>
          <a:lstStyle>
            <a:lvl1pPr marL="0" indent="0">
              <a:buFont typeface="Arial" panose="020B0604020202020204" pitchFamily="34" charset="0"/>
              <a:buNone/>
              <a:defRPr sz="1400">
                <a:solidFill>
                  <a:srgbClr val="019F6E"/>
                </a:solidFill>
              </a:defRPr>
            </a:lvl1pPr>
            <a:lvl2pPr marL="0" indent="0">
              <a:buNone/>
              <a:defRPr sz="1400">
                <a:solidFill>
                  <a:srgbClr val="019F6E"/>
                </a:solidFill>
              </a:defRPr>
            </a:lvl2pPr>
            <a:lvl3pPr marL="0" indent="0">
              <a:buNone/>
              <a:defRPr sz="1400">
                <a:solidFill>
                  <a:srgbClr val="A8D4B3"/>
                </a:solidFill>
              </a:defRPr>
            </a:lvl3pPr>
            <a:lvl4pPr marL="0" indent="0">
              <a:buNone/>
              <a:defRPr sz="1400">
                <a:solidFill>
                  <a:srgbClr val="A8D4B3"/>
                </a:solidFill>
              </a:defRPr>
            </a:lvl4pPr>
            <a:lvl5pPr marL="0" indent="0">
              <a:buNone/>
              <a:defRPr sz="1400">
                <a:solidFill>
                  <a:srgbClr val="A8D4B3"/>
                </a:solidFill>
              </a:defRPr>
            </a:lvl5pPr>
          </a:lstStyle>
          <a:p>
            <a:pPr lvl="0"/>
            <a:r>
              <a:rPr lang="en-US" dirty="0"/>
              <a:t>Click to add date</a:t>
            </a:r>
          </a:p>
          <a:p>
            <a:pPr lvl="1"/>
            <a:endParaRPr lang="en-GB" dirty="0"/>
          </a:p>
        </p:txBody>
      </p:sp>
      <p:sp>
        <p:nvSpPr>
          <p:cNvPr id="5" name="Content Placeholder 4">
            <a:extLst>
              <a:ext uri="{FF2B5EF4-FFF2-40B4-BE49-F238E27FC236}">
                <a16:creationId xmlns:a16="http://schemas.microsoft.com/office/drawing/2014/main" id="{FC85E1B6-1F6E-4B9C-A46C-6AA04E73CB02}"/>
              </a:ext>
            </a:extLst>
          </p:cNvPr>
          <p:cNvSpPr>
            <a:spLocks noGrp="1"/>
          </p:cNvSpPr>
          <p:nvPr>
            <p:ph sz="quarter" idx="15" hasCustomPrompt="1"/>
          </p:nvPr>
        </p:nvSpPr>
        <p:spPr>
          <a:xfrm>
            <a:off x="460800" y="5264709"/>
            <a:ext cx="2664000" cy="1152000"/>
          </a:xfrm>
        </p:spPr>
        <p:txBody>
          <a:bodyPr/>
          <a:lstStyle>
            <a:lvl1pPr>
              <a:defRPr sz="1400"/>
            </a:lvl1pPr>
          </a:lstStyle>
          <a:p>
            <a:pPr lvl="0"/>
            <a:r>
              <a:rPr lang="en-US" dirty="0"/>
              <a:t>Click insert image icon to add partner logo</a:t>
            </a:r>
            <a:endParaRPr lang="en-GB" dirty="0"/>
          </a:p>
        </p:txBody>
      </p:sp>
      <p:sp>
        <p:nvSpPr>
          <p:cNvPr id="8" name="Picture Placeholder 12">
            <a:extLst>
              <a:ext uri="{FF2B5EF4-FFF2-40B4-BE49-F238E27FC236}">
                <a16:creationId xmlns:a16="http://schemas.microsoft.com/office/drawing/2014/main" id="{B89D4D2A-A5F1-3FD2-4EA1-CEC8C912FC65}"/>
              </a:ext>
            </a:extLst>
          </p:cNvPr>
          <p:cNvSpPr>
            <a:spLocks noGrp="1"/>
          </p:cNvSpPr>
          <p:nvPr>
            <p:ph type="pic" sz="quarter" idx="16" hasCustomPrompt="1"/>
          </p:nvPr>
        </p:nvSpPr>
        <p:spPr>
          <a:xfrm>
            <a:off x="6583363" y="0"/>
            <a:ext cx="5608637" cy="6858000"/>
          </a:xfrm>
        </p:spPr>
        <p:txBody>
          <a:bodyPr/>
          <a:lstStyle/>
          <a:p>
            <a:r>
              <a:rPr lang="en-GB"/>
              <a:t>Drag and drop an image here or click on the icon</a:t>
            </a:r>
          </a:p>
        </p:txBody>
      </p:sp>
    </p:spTree>
    <p:extLst>
      <p:ext uri="{BB962C8B-B14F-4D97-AF65-F5344CB8AC3E}">
        <p14:creationId xmlns:p14="http://schemas.microsoft.com/office/powerpoint/2010/main" val="34078571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Profiles Pag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7539455B-F037-E04A-A1B5-813A363CCCA8}"/>
              </a:ext>
            </a:extLst>
          </p:cNvPr>
          <p:cNvSpPr>
            <a:spLocks noGrp="1"/>
          </p:cNvSpPr>
          <p:nvPr>
            <p:ph type="pic" sz="quarter" idx="15"/>
          </p:nvPr>
        </p:nvSpPr>
        <p:spPr>
          <a:xfrm>
            <a:off x="3280407" y="2689125"/>
            <a:ext cx="1781671" cy="1781207"/>
          </a:xfrm>
          <a:prstGeom prst="ellipse">
            <a:avLst/>
          </a:prstGeom>
          <a:solidFill>
            <a:schemeClr val="bg1">
              <a:lumMod val="95000"/>
            </a:schemeClr>
          </a:solidFill>
        </p:spPr>
        <p:txBody>
          <a:bodyPr>
            <a:normAutofit/>
          </a:bodyPr>
          <a:lstStyle>
            <a:lvl1pPr>
              <a:defRPr sz="1051"/>
            </a:lvl1pPr>
          </a:lstStyle>
          <a:p>
            <a:r>
              <a:rPr lang="en-US"/>
              <a:t>Click icon to add picture</a:t>
            </a:r>
          </a:p>
        </p:txBody>
      </p:sp>
      <p:sp>
        <p:nvSpPr>
          <p:cNvPr id="12" name="Picture Placeholder 8">
            <a:extLst>
              <a:ext uri="{FF2B5EF4-FFF2-40B4-BE49-F238E27FC236}">
                <a16:creationId xmlns:a16="http://schemas.microsoft.com/office/drawing/2014/main" id="{52C13CB6-F432-944B-B6F0-3E0D7BC7E7C8}"/>
              </a:ext>
            </a:extLst>
          </p:cNvPr>
          <p:cNvSpPr>
            <a:spLocks noGrp="1"/>
          </p:cNvSpPr>
          <p:nvPr>
            <p:ph type="pic" sz="quarter" idx="16"/>
          </p:nvPr>
        </p:nvSpPr>
        <p:spPr>
          <a:xfrm>
            <a:off x="7002071" y="2689125"/>
            <a:ext cx="1781671" cy="1781207"/>
          </a:xfrm>
          <a:prstGeom prst="ellipse">
            <a:avLst/>
          </a:prstGeom>
          <a:solidFill>
            <a:schemeClr val="bg1">
              <a:lumMod val="95000"/>
            </a:schemeClr>
          </a:solidFill>
        </p:spPr>
        <p:txBody>
          <a:bodyPr>
            <a:normAutofit/>
          </a:bodyPr>
          <a:lstStyle>
            <a:lvl1pPr>
              <a:defRPr sz="1051"/>
            </a:lvl1pPr>
          </a:lstStyle>
          <a:p>
            <a:r>
              <a:rPr lang="en-US"/>
              <a:t>Click icon to add picture</a:t>
            </a:r>
          </a:p>
        </p:txBody>
      </p:sp>
      <p:sp>
        <p:nvSpPr>
          <p:cNvPr id="2" name="Title 1">
            <a:extLst>
              <a:ext uri="{FF2B5EF4-FFF2-40B4-BE49-F238E27FC236}">
                <a16:creationId xmlns:a16="http://schemas.microsoft.com/office/drawing/2014/main" id="{13E7B57E-5473-F4E5-1820-7E20173E92E4}"/>
              </a:ext>
            </a:extLst>
          </p:cNvPr>
          <p:cNvSpPr>
            <a:spLocks noGrp="1"/>
          </p:cNvSpPr>
          <p:nvPr>
            <p:ph type="title"/>
          </p:nvPr>
        </p:nvSpPr>
        <p:spPr/>
        <p:txBody>
          <a:bodyPr/>
          <a:lstStyle/>
          <a:p>
            <a:r>
              <a:rPr lang="en-US"/>
              <a:t>Click to edit Master title style</a:t>
            </a:r>
            <a:endParaRPr lang="en-GB"/>
          </a:p>
        </p:txBody>
      </p:sp>
      <p:sp>
        <p:nvSpPr>
          <p:cNvPr id="5" name="Text Placeholder 6">
            <a:extLst>
              <a:ext uri="{FF2B5EF4-FFF2-40B4-BE49-F238E27FC236}">
                <a16:creationId xmlns:a16="http://schemas.microsoft.com/office/drawing/2014/main" id="{961A2A86-4E3F-F2EF-C327-2A16724C68D8}"/>
              </a:ext>
            </a:extLst>
          </p:cNvPr>
          <p:cNvSpPr>
            <a:spLocks noGrp="1"/>
          </p:cNvSpPr>
          <p:nvPr>
            <p:ph type="body" sz="quarter" idx="18" hasCustomPrompt="1"/>
          </p:nvPr>
        </p:nvSpPr>
        <p:spPr>
          <a:xfrm>
            <a:off x="2518691" y="4721562"/>
            <a:ext cx="3329218" cy="328907"/>
          </a:xfrm>
        </p:spPr>
        <p:txBody>
          <a:bodyPr/>
          <a:lstStyle>
            <a:lvl1pPr algn="ctr">
              <a:defRPr b="1">
                <a:solidFill>
                  <a:schemeClr val="accent2"/>
                </a:solidFill>
                <a:latin typeface="+mj-lt"/>
              </a:defRPr>
            </a:lvl1pPr>
          </a:lstStyle>
          <a:p>
            <a:pPr lvl="0"/>
            <a:r>
              <a:rPr lang="en-US"/>
              <a:t>Lana Sitrah</a:t>
            </a:r>
          </a:p>
        </p:txBody>
      </p:sp>
      <p:sp>
        <p:nvSpPr>
          <p:cNvPr id="6" name="Text Placeholder 6">
            <a:extLst>
              <a:ext uri="{FF2B5EF4-FFF2-40B4-BE49-F238E27FC236}">
                <a16:creationId xmlns:a16="http://schemas.microsoft.com/office/drawing/2014/main" id="{1265B80E-6C12-D680-B8CE-DBD13AF45EAB}"/>
              </a:ext>
            </a:extLst>
          </p:cNvPr>
          <p:cNvSpPr>
            <a:spLocks noGrp="1"/>
          </p:cNvSpPr>
          <p:nvPr>
            <p:ph type="body" sz="quarter" idx="20" hasCustomPrompt="1"/>
          </p:nvPr>
        </p:nvSpPr>
        <p:spPr>
          <a:xfrm>
            <a:off x="2518691" y="5104334"/>
            <a:ext cx="3329218" cy="328907"/>
          </a:xfrm>
        </p:spPr>
        <p:txBody>
          <a:bodyPr/>
          <a:lstStyle>
            <a:lvl1pPr algn="ctr">
              <a:lnSpc>
                <a:spcPct val="120000"/>
              </a:lnSpc>
              <a:defRPr sz="1400" b="0" i="0">
                <a:solidFill>
                  <a:schemeClr val="tx1"/>
                </a:solidFill>
                <a:latin typeface="+mn-lt"/>
              </a:defRPr>
            </a:lvl1pPr>
          </a:lstStyle>
          <a:p>
            <a:r>
              <a:rPr lang="en-US" dirty="0">
                <a:solidFill>
                  <a:schemeClr val="accent5"/>
                </a:solidFill>
                <a:latin typeface="+mj-lt"/>
                <a:ea typeface="Roboto" panose="02000000000000000000" pitchFamily="2" charset="0"/>
                <a:cs typeface="Arial" panose="020B0604020202020204" pitchFamily="34" charset="0"/>
              </a:rPr>
              <a:t>CEO &amp; Founder</a:t>
            </a:r>
          </a:p>
        </p:txBody>
      </p:sp>
      <p:sp>
        <p:nvSpPr>
          <p:cNvPr id="7" name="Text Placeholder 6">
            <a:extLst>
              <a:ext uri="{FF2B5EF4-FFF2-40B4-BE49-F238E27FC236}">
                <a16:creationId xmlns:a16="http://schemas.microsoft.com/office/drawing/2014/main" id="{70A06243-8287-531E-26FB-0381B41F5034}"/>
              </a:ext>
            </a:extLst>
          </p:cNvPr>
          <p:cNvSpPr>
            <a:spLocks noGrp="1"/>
          </p:cNvSpPr>
          <p:nvPr>
            <p:ph type="body" sz="quarter" idx="21" hasCustomPrompt="1"/>
          </p:nvPr>
        </p:nvSpPr>
        <p:spPr>
          <a:xfrm>
            <a:off x="6314515" y="4721562"/>
            <a:ext cx="3329218" cy="328907"/>
          </a:xfrm>
        </p:spPr>
        <p:txBody>
          <a:bodyPr/>
          <a:lstStyle>
            <a:lvl1pPr algn="ctr">
              <a:defRPr b="1">
                <a:solidFill>
                  <a:schemeClr val="accent2"/>
                </a:solidFill>
                <a:latin typeface="+mj-lt"/>
              </a:defRPr>
            </a:lvl1pPr>
          </a:lstStyle>
          <a:p>
            <a:pPr lvl="0"/>
            <a:r>
              <a:rPr lang="en-US"/>
              <a:t>John Doe</a:t>
            </a:r>
          </a:p>
        </p:txBody>
      </p:sp>
      <p:sp>
        <p:nvSpPr>
          <p:cNvPr id="8" name="Text Placeholder 6">
            <a:extLst>
              <a:ext uri="{FF2B5EF4-FFF2-40B4-BE49-F238E27FC236}">
                <a16:creationId xmlns:a16="http://schemas.microsoft.com/office/drawing/2014/main" id="{B192948D-21AF-209C-F2E3-00D0DD9659B9}"/>
              </a:ext>
            </a:extLst>
          </p:cNvPr>
          <p:cNvSpPr>
            <a:spLocks noGrp="1"/>
          </p:cNvSpPr>
          <p:nvPr>
            <p:ph type="body" sz="quarter" idx="22" hasCustomPrompt="1"/>
          </p:nvPr>
        </p:nvSpPr>
        <p:spPr>
          <a:xfrm>
            <a:off x="6314515" y="5104334"/>
            <a:ext cx="3329218" cy="328907"/>
          </a:xfrm>
        </p:spPr>
        <p:txBody>
          <a:bodyPr/>
          <a:lstStyle>
            <a:lvl1pPr algn="ctr">
              <a:lnSpc>
                <a:spcPct val="120000"/>
              </a:lnSpc>
              <a:defRPr sz="1400" b="0" i="0">
                <a:solidFill>
                  <a:schemeClr val="tx1"/>
                </a:solidFill>
                <a:latin typeface="+mn-lt"/>
              </a:defRPr>
            </a:lvl1pPr>
          </a:lstStyle>
          <a:p>
            <a:r>
              <a:rPr lang="en-US" dirty="0">
                <a:solidFill>
                  <a:schemeClr val="accent5"/>
                </a:solidFill>
                <a:latin typeface="+mj-lt"/>
                <a:ea typeface="Roboto" panose="02000000000000000000" pitchFamily="2" charset="0"/>
                <a:cs typeface="Arial" panose="020B0604020202020204" pitchFamily="34" charset="0"/>
              </a:rPr>
              <a:t>CEO &amp; Founder</a:t>
            </a:r>
          </a:p>
        </p:txBody>
      </p:sp>
      <p:sp>
        <p:nvSpPr>
          <p:cNvPr id="13" name="Text Placeholder 6">
            <a:extLst>
              <a:ext uri="{FF2B5EF4-FFF2-40B4-BE49-F238E27FC236}">
                <a16:creationId xmlns:a16="http://schemas.microsoft.com/office/drawing/2014/main" id="{51ACF804-E8CB-5573-D4FB-AF0FE3997211}"/>
              </a:ext>
            </a:extLst>
          </p:cNvPr>
          <p:cNvSpPr>
            <a:spLocks noGrp="1"/>
          </p:cNvSpPr>
          <p:nvPr>
            <p:ph type="body" sz="quarter" idx="25" hasCustomPrompt="1"/>
          </p:nvPr>
        </p:nvSpPr>
        <p:spPr>
          <a:xfrm>
            <a:off x="829340" y="1580254"/>
            <a:ext cx="10533320" cy="934959"/>
          </a:xfrm>
        </p:spPr>
        <p:txBody>
          <a:bodyPr/>
          <a:lstStyle>
            <a:lvl1pPr algn="l">
              <a:lnSpc>
                <a:spcPct val="120000"/>
              </a:lnSpc>
              <a:defRPr sz="1400">
                <a:solidFill>
                  <a:schemeClr val="tx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endParaRPr lang="en-GB"/>
          </a:p>
        </p:txBody>
      </p:sp>
    </p:spTree>
    <p:extLst>
      <p:ext uri="{BB962C8B-B14F-4D97-AF65-F5344CB8AC3E}">
        <p14:creationId xmlns:p14="http://schemas.microsoft.com/office/powerpoint/2010/main" val="3941434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Basic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88B78FEB-0B64-963E-432D-D862AE9AB25B}"/>
              </a:ext>
            </a:extLst>
          </p:cNvPr>
          <p:cNvSpPr>
            <a:spLocks noGrp="1"/>
          </p:cNvSpPr>
          <p:nvPr>
            <p:ph sz="quarter" idx="10" hasCustomPrompt="1"/>
          </p:nvPr>
        </p:nvSpPr>
        <p:spPr>
          <a:xfrm>
            <a:off x="776288" y="1651000"/>
            <a:ext cx="10542587" cy="4437063"/>
          </a:xfrm>
        </p:spPr>
        <p:txBody>
          <a:bodyPr/>
          <a:lstStyle>
            <a:lvl1pPr algn="just">
              <a:lnSpc>
                <a:spcPct val="150000"/>
              </a:lnSpc>
              <a:defRPr sz="140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Tree>
    <p:extLst>
      <p:ext uri="{BB962C8B-B14F-4D97-AF65-F5344CB8AC3E}">
        <p14:creationId xmlns:p14="http://schemas.microsoft.com/office/powerpoint/2010/main" val="2387513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hasCustomPrompt="1"/>
          </p:nvPr>
        </p:nvSpPr>
        <p:spPr>
          <a:xfrm>
            <a:off x="776381" y="2755145"/>
            <a:ext cx="5220000" cy="3661530"/>
          </a:xfrm>
        </p:spPr>
        <p:txBody>
          <a:bodyPr/>
          <a:lstStyle/>
          <a:p>
            <a:pPr lvl="0"/>
            <a:r>
              <a:rPr lang="en-US"/>
              <a:t>Add text or click on the icons to add charts, SmartArts and more</a:t>
            </a:r>
            <a:endParaRPr lang="en-GB" dirty="0"/>
          </a:p>
        </p:txBody>
      </p:sp>
      <p:sp>
        <p:nvSpPr>
          <p:cNvPr id="4" name="Date Placeholder 3">
            <a:extLst>
              <a:ext uri="{FF2B5EF4-FFF2-40B4-BE49-F238E27FC236}">
                <a16:creationId xmlns:a16="http://schemas.microsoft.com/office/drawing/2014/main" id="{6957F5C3-24BF-419F-8AAA-628CD808986A}"/>
              </a:ext>
            </a:extLst>
          </p:cNvPr>
          <p:cNvSpPr>
            <a:spLocks noGrp="1"/>
          </p:cNvSpPr>
          <p:nvPr>
            <p:ph type="dt" sz="half" idx="10"/>
          </p:nvPr>
        </p:nvSpPr>
        <p:spPr/>
        <p:txBody>
          <a:bodyPr/>
          <a:lstStyle/>
          <a:p>
            <a:fld id="{066B1DB4-43E5-4472-B48C-42F238EDF0EC}" type="datetimeFigureOut">
              <a:rPr lang="en-GB" smtClean="0"/>
              <a:t>13/09/2024</a:t>
            </a:fld>
            <a:endParaRPr lang="en-GB" dirty="0"/>
          </a:p>
        </p:txBody>
      </p:sp>
      <p:sp>
        <p:nvSpPr>
          <p:cNvPr id="5" name="Footer Placeholder 4">
            <a:extLst>
              <a:ext uri="{FF2B5EF4-FFF2-40B4-BE49-F238E27FC236}">
                <a16:creationId xmlns:a16="http://schemas.microsoft.com/office/drawing/2014/main" id="{B3B833B1-4B3C-48B5-BF2B-6DA54126115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9162303-D2F5-436B-8027-AB2D97CF74DA}"/>
              </a:ext>
            </a:extLst>
          </p:cNvPr>
          <p:cNvSpPr>
            <a:spLocks noGrp="1"/>
          </p:cNvSpPr>
          <p:nvPr>
            <p:ph type="sldNum" sz="quarter" idx="12"/>
          </p:nvPr>
        </p:nvSpPr>
        <p:spPr/>
        <p:txBody>
          <a:bodyPr/>
          <a:lstStyle/>
          <a:p>
            <a:fld id="{4DE9A501-B793-4482-A040-76DBD3DA97E7}" type="slidenum">
              <a:rPr lang="en-GB" smtClean="0"/>
              <a:t>‹#›</a:t>
            </a:fld>
            <a:endParaRPr lang="en-GB" dirty="0"/>
          </a:p>
        </p:txBody>
      </p:sp>
      <p:sp>
        <p:nvSpPr>
          <p:cNvPr id="8" name="Content Placeholder 2">
            <a:extLst>
              <a:ext uri="{FF2B5EF4-FFF2-40B4-BE49-F238E27FC236}">
                <a16:creationId xmlns:a16="http://schemas.microsoft.com/office/drawing/2014/main" id="{64D9460A-ED9F-4E3E-87F3-DFCAD2AC7C8A}"/>
              </a:ext>
            </a:extLst>
          </p:cNvPr>
          <p:cNvSpPr>
            <a:spLocks noGrp="1"/>
          </p:cNvSpPr>
          <p:nvPr>
            <p:ph idx="13" hasCustomPrompt="1"/>
          </p:nvPr>
        </p:nvSpPr>
        <p:spPr>
          <a:xfrm>
            <a:off x="6313188" y="2743200"/>
            <a:ext cx="5220000" cy="3661530"/>
          </a:xfrm>
        </p:spPr>
        <p:txBody>
          <a:bodyPr/>
          <a:lstStyle/>
          <a:p>
            <a:pPr lvl="0"/>
            <a:r>
              <a:rPr lang="en-US"/>
              <a:t>Add text or click on the icons to add charts, SmartArts and more</a:t>
            </a:r>
            <a:endParaRPr lang="en-GB" dirty="0"/>
          </a:p>
        </p:txBody>
      </p:sp>
      <p:sp>
        <p:nvSpPr>
          <p:cNvPr id="7" name="Text Placeholder 6">
            <a:extLst>
              <a:ext uri="{FF2B5EF4-FFF2-40B4-BE49-F238E27FC236}">
                <a16:creationId xmlns:a16="http://schemas.microsoft.com/office/drawing/2014/main" id="{17BA56F6-E1FF-374E-6081-4205C15FC9E0}"/>
              </a:ext>
            </a:extLst>
          </p:cNvPr>
          <p:cNvSpPr>
            <a:spLocks noGrp="1"/>
          </p:cNvSpPr>
          <p:nvPr>
            <p:ph type="body" sz="quarter" idx="25" hasCustomPrompt="1"/>
          </p:nvPr>
        </p:nvSpPr>
        <p:spPr>
          <a:xfrm>
            <a:off x="829340" y="1580254"/>
            <a:ext cx="10533320" cy="934959"/>
          </a:xfrm>
        </p:spPr>
        <p:txBody>
          <a:bodyPr/>
          <a:lstStyle>
            <a:lvl1pPr algn="l">
              <a:lnSpc>
                <a:spcPct val="120000"/>
              </a:lnSpc>
              <a:defRPr sz="1400">
                <a:solidFill>
                  <a:schemeClr val="tx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endParaRPr lang="en-GB"/>
          </a:p>
        </p:txBody>
      </p:sp>
    </p:spTree>
    <p:extLst>
      <p:ext uri="{BB962C8B-B14F-4D97-AF65-F5344CB8AC3E}">
        <p14:creationId xmlns:p14="http://schemas.microsoft.com/office/powerpoint/2010/main" val="1994382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88B78FEB-0B64-963E-432D-D862AE9AB25B}"/>
              </a:ext>
            </a:extLst>
          </p:cNvPr>
          <p:cNvSpPr>
            <a:spLocks noGrp="1"/>
          </p:cNvSpPr>
          <p:nvPr>
            <p:ph sz="quarter" idx="10" hasCustomPrompt="1"/>
          </p:nvPr>
        </p:nvSpPr>
        <p:spPr>
          <a:xfrm>
            <a:off x="776290" y="2851644"/>
            <a:ext cx="3308196" cy="3236419"/>
          </a:xfrm>
        </p:spPr>
        <p:txBody>
          <a:bodyPr/>
          <a:lstStyle>
            <a:lvl1pPr algn="just">
              <a:lnSpc>
                <a:spcPct val="150000"/>
              </a:lnSpc>
              <a:defRPr sz="1350"/>
            </a:lvl1pPr>
          </a:lstStyle>
          <a:p>
            <a:pPr lvl="0"/>
            <a:r>
              <a:rPr lang="en-US"/>
              <a:t>Add text or click on the icons to add charts, SmartArts and more</a:t>
            </a:r>
            <a:endParaRPr lang="en-GB" dirty="0"/>
          </a:p>
        </p:txBody>
      </p:sp>
      <p:sp>
        <p:nvSpPr>
          <p:cNvPr id="3" name="Content Placeholder 3">
            <a:extLst>
              <a:ext uri="{FF2B5EF4-FFF2-40B4-BE49-F238E27FC236}">
                <a16:creationId xmlns:a16="http://schemas.microsoft.com/office/drawing/2014/main" id="{72FEA2A4-D8D3-AF2D-62CF-E40180C1B295}"/>
              </a:ext>
            </a:extLst>
          </p:cNvPr>
          <p:cNvSpPr>
            <a:spLocks noGrp="1"/>
          </p:cNvSpPr>
          <p:nvPr>
            <p:ph sz="quarter" idx="11" hasCustomPrompt="1"/>
          </p:nvPr>
        </p:nvSpPr>
        <p:spPr>
          <a:xfrm>
            <a:off x="4499227" y="2851644"/>
            <a:ext cx="3308196" cy="3236419"/>
          </a:xfrm>
        </p:spPr>
        <p:txBody>
          <a:bodyPr/>
          <a:lstStyle>
            <a:lvl1pPr algn="just">
              <a:lnSpc>
                <a:spcPct val="150000"/>
              </a:lnSpc>
              <a:defRPr sz="1350"/>
            </a:lvl1pPr>
          </a:lstStyle>
          <a:p>
            <a:pPr lvl="0"/>
            <a:r>
              <a:rPr lang="en-US"/>
              <a:t>Add text or click on the icons to add charts, SmartArts and more</a:t>
            </a:r>
            <a:endParaRPr lang="en-GB" dirty="0"/>
          </a:p>
        </p:txBody>
      </p:sp>
      <p:sp>
        <p:nvSpPr>
          <p:cNvPr id="5" name="Content Placeholder 3">
            <a:extLst>
              <a:ext uri="{FF2B5EF4-FFF2-40B4-BE49-F238E27FC236}">
                <a16:creationId xmlns:a16="http://schemas.microsoft.com/office/drawing/2014/main" id="{74D18356-6F4D-8EB8-432A-CD1632C837D6}"/>
              </a:ext>
            </a:extLst>
          </p:cNvPr>
          <p:cNvSpPr>
            <a:spLocks noGrp="1"/>
          </p:cNvSpPr>
          <p:nvPr>
            <p:ph sz="quarter" idx="12" hasCustomPrompt="1"/>
          </p:nvPr>
        </p:nvSpPr>
        <p:spPr>
          <a:xfrm>
            <a:off x="8222165" y="2851644"/>
            <a:ext cx="3308196" cy="3236419"/>
          </a:xfrm>
        </p:spPr>
        <p:txBody>
          <a:bodyPr/>
          <a:lstStyle>
            <a:lvl1pPr algn="just">
              <a:lnSpc>
                <a:spcPct val="150000"/>
              </a:lnSpc>
              <a:defRPr sz="1350"/>
            </a:lvl1pPr>
          </a:lstStyle>
          <a:p>
            <a:pPr lvl="0"/>
            <a:r>
              <a:rPr lang="en-US"/>
              <a:t>Add text or click on the icons to add charts, SmartArts and more</a:t>
            </a:r>
            <a:endParaRPr lang="en-GB" dirty="0"/>
          </a:p>
        </p:txBody>
      </p:sp>
      <p:sp>
        <p:nvSpPr>
          <p:cNvPr id="6" name="Text Placeholder 6">
            <a:extLst>
              <a:ext uri="{FF2B5EF4-FFF2-40B4-BE49-F238E27FC236}">
                <a16:creationId xmlns:a16="http://schemas.microsoft.com/office/drawing/2014/main" id="{CC3B1C34-E60B-DB18-4603-50ED6B2E447D}"/>
              </a:ext>
            </a:extLst>
          </p:cNvPr>
          <p:cNvSpPr>
            <a:spLocks noGrp="1"/>
          </p:cNvSpPr>
          <p:nvPr>
            <p:ph type="body" sz="quarter" idx="25" hasCustomPrompt="1"/>
          </p:nvPr>
        </p:nvSpPr>
        <p:spPr>
          <a:xfrm>
            <a:off x="829340" y="1580254"/>
            <a:ext cx="10533320" cy="934959"/>
          </a:xfrm>
        </p:spPr>
        <p:txBody>
          <a:bodyPr/>
          <a:lstStyle>
            <a:lvl1pPr algn="l">
              <a:lnSpc>
                <a:spcPct val="120000"/>
              </a:lnSpc>
              <a:defRPr sz="1400">
                <a:solidFill>
                  <a:schemeClr val="tx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endParaRPr lang="en-GB"/>
          </a:p>
        </p:txBody>
      </p:sp>
    </p:spTree>
    <p:extLst>
      <p:ext uri="{BB962C8B-B14F-4D97-AF65-F5344CB8AC3E}">
        <p14:creationId xmlns:p14="http://schemas.microsoft.com/office/powerpoint/2010/main" val="3210223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One col 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4B32-147F-436F-9421-ED91D65EA4DD}"/>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DEEA3C-92A4-459B-8781-C57B2AB5AC7F}"/>
              </a:ext>
            </a:extLst>
          </p:cNvPr>
          <p:cNvSpPr>
            <a:spLocks noGrp="1"/>
          </p:cNvSpPr>
          <p:nvPr>
            <p:ph sz="half" idx="1"/>
          </p:nvPr>
        </p:nvSpPr>
        <p:spPr>
          <a:xfrm>
            <a:off x="784412" y="1449387"/>
            <a:ext cx="5184000" cy="496800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0D78CCE-A118-4326-A3B2-DFFC0430E2C5}"/>
              </a:ext>
            </a:extLst>
          </p:cNvPr>
          <p:cNvSpPr>
            <a:spLocks noGrp="1"/>
          </p:cNvSpPr>
          <p:nvPr>
            <p:ph type="dt" sz="half" idx="10"/>
          </p:nvPr>
        </p:nvSpPr>
        <p:spPr/>
        <p:txBody>
          <a:bodyPr/>
          <a:lstStyle/>
          <a:p>
            <a:fld id="{066B1DB4-43E5-4472-B48C-42F238EDF0EC}" type="datetimeFigureOut">
              <a:rPr lang="en-GB" smtClean="0"/>
              <a:t>13/09/2024</a:t>
            </a:fld>
            <a:endParaRPr lang="en-GB" dirty="0"/>
          </a:p>
        </p:txBody>
      </p:sp>
      <p:sp>
        <p:nvSpPr>
          <p:cNvPr id="6" name="Footer Placeholder 5">
            <a:extLst>
              <a:ext uri="{FF2B5EF4-FFF2-40B4-BE49-F238E27FC236}">
                <a16:creationId xmlns:a16="http://schemas.microsoft.com/office/drawing/2014/main" id="{CC947D7E-314E-4CE3-AEDD-1C330935B94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4CDFA8-4D97-40AC-B45D-1E05CEDD2DE0}"/>
              </a:ext>
            </a:extLst>
          </p:cNvPr>
          <p:cNvSpPr>
            <a:spLocks noGrp="1"/>
          </p:cNvSpPr>
          <p:nvPr>
            <p:ph type="sldNum" sz="quarter" idx="12"/>
          </p:nvPr>
        </p:nvSpPr>
        <p:spPr/>
        <p:txBody>
          <a:bodyPr/>
          <a:lstStyle/>
          <a:p>
            <a:fld id="{4DE9A501-B793-4482-A040-76DBD3DA97E7}" type="slidenum">
              <a:rPr lang="en-GB" smtClean="0"/>
              <a:t>‹#›</a:t>
            </a:fld>
            <a:endParaRPr lang="en-GB" dirty="0"/>
          </a:p>
        </p:txBody>
      </p:sp>
      <p:sp>
        <p:nvSpPr>
          <p:cNvPr id="10" name="Picture Placeholder 9">
            <a:extLst>
              <a:ext uri="{FF2B5EF4-FFF2-40B4-BE49-F238E27FC236}">
                <a16:creationId xmlns:a16="http://schemas.microsoft.com/office/drawing/2014/main" id="{5CAA749D-0BF2-4D9C-AA00-55347A94D382}"/>
              </a:ext>
            </a:extLst>
          </p:cNvPr>
          <p:cNvSpPr>
            <a:spLocks noGrp="1"/>
          </p:cNvSpPr>
          <p:nvPr>
            <p:ph type="pic" sz="quarter" idx="13"/>
          </p:nvPr>
        </p:nvSpPr>
        <p:spPr>
          <a:xfrm>
            <a:off x="6353515" y="1450100"/>
            <a:ext cx="5184000" cy="4967287"/>
          </a:xfrm>
        </p:spPr>
        <p:txBody>
          <a:bodyPr/>
          <a:lstStyle>
            <a:lvl1pPr>
              <a:defRPr sz="1400"/>
            </a:lvl1pPr>
          </a:lstStyle>
          <a:p>
            <a:r>
              <a:rPr lang="en-US" dirty="0"/>
              <a:t>Click icon to add picture</a:t>
            </a:r>
            <a:endParaRPr lang="en-GB" dirty="0"/>
          </a:p>
        </p:txBody>
      </p:sp>
    </p:spTree>
    <p:extLst>
      <p:ext uri="{BB962C8B-B14F-4D97-AF65-F5344CB8AC3E}">
        <p14:creationId xmlns:p14="http://schemas.microsoft.com/office/powerpoint/2010/main" val="2313233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p:nvPr>
        </p:nvSpPr>
        <p:spPr>
          <a:xfrm>
            <a:off x="776381" y="1461334"/>
            <a:ext cx="5220000" cy="246609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a:extLst>
              <a:ext uri="{FF2B5EF4-FFF2-40B4-BE49-F238E27FC236}">
                <a16:creationId xmlns:a16="http://schemas.microsoft.com/office/drawing/2014/main" id="{64D9460A-ED9F-4E3E-87F3-DFCAD2AC7C8A}"/>
              </a:ext>
            </a:extLst>
          </p:cNvPr>
          <p:cNvSpPr>
            <a:spLocks noGrp="1"/>
          </p:cNvSpPr>
          <p:nvPr>
            <p:ph idx="13"/>
          </p:nvPr>
        </p:nvSpPr>
        <p:spPr>
          <a:xfrm>
            <a:off x="6313188" y="1461334"/>
            <a:ext cx="5220000" cy="246609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3B38CAF5-14FD-422A-AFCA-9DF40C4AFD13}"/>
              </a:ext>
            </a:extLst>
          </p:cNvPr>
          <p:cNvSpPr>
            <a:spLocks noGrp="1"/>
          </p:cNvSpPr>
          <p:nvPr>
            <p:ph type="pic" sz="quarter" idx="14"/>
          </p:nvPr>
        </p:nvSpPr>
        <p:spPr>
          <a:xfrm>
            <a:off x="803275" y="4186899"/>
            <a:ext cx="10729913" cy="2232000"/>
          </a:xfrm>
        </p:spPr>
        <p:txBody>
          <a:bodyPr/>
          <a:lstStyle>
            <a:lvl1pPr>
              <a:defRPr sz="1400"/>
            </a:lvl1pPr>
          </a:lstStyle>
          <a:p>
            <a:r>
              <a:rPr lang="en-US" dirty="0"/>
              <a:t>Click icon to add picture</a:t>
            </a:r>
            <a:endParaRPr lang="en-GB" dirty="0"/>
          </a:p>
        </p:txBody>
      </p:sp>
    </p:spTree>
    <p:extLst>
      <p:ext uri="{BB962C8B-B14F-4D97-AF65-F5344CB8AC3E}">
        <p14:creationId xmlns:p14="http://schemas.microsoft.com/office/powerpoint/2010/main" val="3279705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p:nvPr>
        </p:nvSpPr>
        <p:spPr>
          <a:xfrm>
            <a:off x="775745" y="3332995"/>
            <a:ext cx="3384000" cy="30836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a:extLst>
              <a:ext uri="{FF2B5EF4-FFF2-40B4-BE49-F238E27FC236}">
                <a16:creationId xmlns:a16="http://schemas.microsoft.com/office/drawing/2014/main" id="{64D9460A-ED9F-4E3E-87F3-DFCAD2AC7C8A}"/>
              </a:ext>
            </a:extLst>
          </p:cNvPr>
          <p:cNvSpPr>
            <a:spLocks noGrp="1"/>
          </p:cNvSpPr>
          <p:nvPr>
            <p:ph idx="13"/>
          </p:nvPr>
        </p:nvSpPr>
        <p:spPr>
          <a:xfrm>
            <a:off x="4482026" y="3332995"/>
            <a:ext cx="3384000" cy="30836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70EF7A9E-72DA-482F-86B5-42277E49061A}"/>
              </a:ext>
            </a:extLst>
          </p:cNvPr>
          <p:cNvSpPr>
            <a:spLocks noGrp="1"/>
          </p:cNvSpPr>
          <p:nvPr>
            <p:ph idx="14"/>
          </p:nvPr>
        </p:nvSpPr>
        <p:spPr>
          <a:xfrm>
            <a:off x="8147965" y="3332995"/>
            <a:ext cx="3384000" cy="30836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DDFABD25-8427-4311-BB52-DB2FF1EB9ACD}"/>
              </a:ext>
            </a:extLst>
          </p:cNvPr>
          <p:cNvSpPr>
            <a:spLocks noGrp="1"/>
          </p:cNvSpPr>
          <p:nvPr>
            <p:ph type="body" sz="quarter" idx="15"/>
          </p:nvPr>
        </p:nvSpPr>
        <p:spPr>
          <a:xfrm>
            <a:off x="762934" y="2900008"/>
            <a:ext cx="3384000" cy="287338"/>
          </a:xfrm>
        </p:spPr>
        <p:txBody>
          <a:bodyPr/>
          <a:lstStyle>
            <a:lvl1pPr>
              <a:defRPr sz="1500">
                <a:solidFill>
                  <a:srgbClr val="019F6E"/>
                </a:solidFill>
              </a:defRPr>
            </a:lvl1pPr>
            <a:lvl2pPr>
              <a:defRPr sz="1500">
                <a:solidFill>
                  <a:srgbClr val="019F6E"/>
                </a:solidFill>
              </a:defRPr>
            </a:lvl2pPr>
            <a:lvl3pPr>
              <a:defRPr sz="1500">
                <a:solidFill>
                  <a:srgbClr val="019F6E"/>
                </a:solidFill>
              </a:defRPr>
            </a:lvl3pPr>
            <a:lvl4pPr>
              <a:defRPr sz="1500">
                <a:solidFill>
                  <a:srgbClr val="019F6E"/>
                </a:solidFill>
              </a:defRPr>
            </a:lvl4pPr>
            <a:lvl5pPr>
              <a:defRPr sz="1500">
                <a:solidFill>
                  <a:srgbClr val="019F6E"/>
                </a:solidFill>
              </a:defRPr>
            </a:lvl5pPr>
          </a:lstStyle>
          <a:p>
            <a:pPr lvl="0"/>
            <a:r>
              <a:rPr lang="en-US"/>
              <a:t>Click to edit Master text styles</a:t>
            </a:r>
          </a:p>
        </p:txBody>
      </p:sp>
      <p:sp>
        <p:nvSpPr>
          <p:cNvPr id="11" name="Text Placeholder 9">
            <a:extLst>
              <a:ext uri="{FF2B5EF4-FFF2-40B4-BE49-F238E27FC236}">
                <a16:creationId xmlns:a16="http://schemas.microsoft.com/office/drawing/2014/main" id="{017E3D16-B4F2-4D56-9826-A8932FCF4C47}"/>
              </a:ext>
            </a:extLst>
          </p:cNvPr>
          <p:cNvSpPr>
            <a:spLocks noGrp="1"/>
          </p:cNvSpPr>
          <p:nvPr>
            <p:ph type="body" sz="quarter" idx="16"/>
          </p:nvPr>
        </p:nvSpPr>
        <p:spPr>
          <a:xfrm>
            <a:off x="4478818" y="2900008"/>
            <a:ext cx="3384000" cy="287338"/>
          </a:xfrm>
        </p:spPr>
        <p:txBody>
          <a:bodyPr/>
          <a:lstStyle>
            <a:lvl1pPr>
              <a:defRPr sz="1500">
                <a:solidFill>
                  <a:srgbClr val="019F6E"/>
                </a:solidFill>
              </a:defRPr>
            </a:lvl1pPr>
            <a:lvl2pPr>
              <a:defRPr sz="1500">
                <a:solidFill>
                  <a:srgbClr val="019F6E"/>
                </a:solidFill>
              </a:defRPr>
            </a:lvl2pPr>
            <a:lvl3pPr>
              <a:defRPr sz="1500">
                <a:solidFill>
                  <a:srgbClr val="019F6E"/>
                </a:solidFill>
              </a:defRPr>
            </a:lvl3pPr>
            <a:lvl4pPr>
              <a:defRPr sz="1500">
                <a:solidFill>
                  <a:srgbClr val="019F6E"/>
                </a:solidFill>
              </a:defRPr>
            </a:lvl4pPr>
            <a:lvl5pPr>
              <a:defRPr sz="1500">
                <a:solidFill>
                  <a:srgbClr val="019F6E"/>
                </a:solidFill>
              </a:defRPr>
            </a:lvl5pPr>
          </a:lstStyle>
          <a:p>
            <a:pPr lvl="0"/>
            <a:r>
              <a:rPr lang="en-US"/>
              <a:t>Click to edit Master text styles</a:t>
            </a:r>
          </a:p>
        </p:txBody>
      </p:sp>
      <p:sp>
        <p:nvSpPr>
          <p:cNvPr id="12" name="Text Placeholder 9">
            <a:extLst>
              <a:ext uri="{FF2B5EF4-FFF2-40B4-BE49-F238E27FC236}">
                <a16:creationId xmlns:a16="http://schemas.microsoft.com/office/drawing/2014/main" id="{D2546D16-C4BA-4034-973B-53F5E19439FB}"/>
              </a:ext>
            </a:extLst>
          </p:cNvPr>
          <p:cNvSpPr>
            <a:spLocks noGrp="1"/>
          </p:cNvSpPr>
          <p:nvPr>
            <p:ph type="body" sz="quarter" idx="17"/>
          </p:nvPr>
        </p:nvSpPr>
        <p:spPr>
          <a:xfrm>
            <a:off x="8154362" y="2900008"/>
            <a:ext cx="3384000" cy="287338"/>
          </a:xfrm>
        </p:spPr>
        <p:txBody>
          <a:bodyPr/>
          <a:lstStyle>
            <a:lvl1pPr>
              <a:defRPr sz="1500">
                <a:solidFill>
                  <a:srgbClr val="019F6E"/>
                </a:solidFill>
              </a:defRPr>
            </a:lvl1pPr>
            <a:lvl2pPr>
              <a:defRPr sz="1500">
                <a:solidFill>
                  <a:srgbClr val="019F6E"/>
                </a:solidFill>
              </a:defRPr>
            </a:lvl2pPr>
            <a:lvl3pPr>
              <a:defRPr sz="1500">
                <a:solidFill>
                  <a:srgbClr val="019F6E"/>
                </a:solidFill>
              </a:defRPr>
            </a:lvl3pPr>
            <a:lvl4pPr>
              <a:defRPr sz="1500">
                <a:solidFill>
                  <a:srgbClr val="019F6E"/>
                </a:solidFill>
              </a:defRPr>
            </a:lvl4pPr>
            <a:lvl5pPr>
              <a:defRPr sz="1500">
                <a:solidFill>
                  <a:srgbClr val="019F6E"/>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CEEC44E5-0089-431F-AB3B-BB8C32F10D22}"/>
              </a:ext>
            </a:extLst>
          </p:cNvPr>
          <p:cNvSpPr>
            <a:spLocks noGrp="1"/>
          </p:cNvSpPr>
          <p:nvPr>
            <p:ph type="body" sz="quarter" idx="18"/>
          </p:nvPr>
        </p:nvSpPr>
        <p:spPr>
          <a:xfrm>
            <a:off x="762934" y="2241550"/>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B3B83A00-5DEC-433E-8BDA-CD4528048B22}"/>
              </a:ext>
            </a:extLst>
          </p:cNvPr>
          <p:cNvSpPr>
            <a:spLocks noGrp="1"/>
          </p:cNvSpPr>
          <p:nvPr>
            <p:ph type="body" sz="quarter" idx="19"/>
          </p:nvPr>
        </p:nvSpPr>
        <p:spPr>
          <a:xfrm>
            <a:off x="4478818" y="2241550"/>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FDC62C96-2944-40A8-95EB-480BF3A001BE}"/>
              </a:ext>
            </a:extLst>
          </p:cNvPr>
          <p:cNvSpPr>
            <a:spLocks noGrp="1"/>
          </p:cNvSpPr>
          <p:nvPr>
            <p:ph type="body" sz="quarter" idx="20"/>
          </p:nvPr>
        </p:nvSpPr>
        <p:spPr>
          <a:xfrm>
            <a:off x="8154362" y="2241550"/>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Tree>
    <p:extLst>
      <p:ext uri="{BB962C8B-B14F-4D97-AF65-F5344CB8AC3E}">
        <p14:creationId xmlns:p14="http://schemas.microsoft.com/office/powerpoint/2010/main" val="2698424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cons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p:nvPr>
        </p:nvSpPr>
        <p:spPr>
          <a:xfrm>
            <a:off x="775745" y="3986315"/>
            <a:ext cx="3384000" cy="243036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a:extLst>
              <a:ext uri="{FF2B5EF4-FFF2-40B4-BE49-F238E27FC236}">
                <a16:creationId xmlns:a16="http://schemas.microsoft.com/office/drawing/2014/main" id="{64D9460A-ED9F-4E3E-87F3-DFCAD2AC7C8A}"/>
              </a:ext>
            </a:extLst>
          </p:cNvPr>
          <p:cNvSpPr>
            <a:spLocks noGrp="1"/>
          </p:cNvSpPr>
          <p:nvPr>
            <p:ph idx="13"/>
          </p:nvPr>
        </p:nvSpPr>
        <p:spPr>
          <a:xfrm>
            <a:off x="4482025" y="3974370"/>
            <a:ext cx="3384000" cy="243036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70EF7A9E-72DA-482F-86B5-42277E49061A}"/>
              </a:ext>
            </a:extLst>
          </p:cNvPr>
          <p:cNvSpPr>
            <a:spLocks noGrp="1"/>
          </p:cNvSpPr>
          <p:nvPr>
            <p:ph idx="14"/>
          </p:nvPr>
        </p:nvSpPr>
        <p:spPr>
          <a:xfrm>
            <a:off x="8147965" y="3974370"/>
            <a:ext cx="3384000" cy="243036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9">
            <a:extLst>
              <a:ext uri="{FF2B5EF4-FFF2-40B4-BE49-F238E27FC236}">
                <a16:creationId xmlns:a16="http://schemas.microsoft.com/office/drawing/2014/main" id="{CEEC44E5-0089-431F-AB3B-BB8C32F10D22}"/>
              </a:ext>
            </a:extLst>
          </p:cNvPr>
          <p:cNvSpPr>
            <a:spLocks noGrp="1"/>
          </p:cNvSpPr>
          <p:nvPr>
            <p:ph type="body" sz="quarter" idx="18"/>
          </p:nvPr>
        </p:nvSpPr>
        <p:spPr>
          <a:xfrm>
            <a:off x="775745" y="3559467"/>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B3B83A00-5DEC-433E-8BDA-CD4528048B22}"/>
              </a:ext>
            </a:extLst>
          </p:cNvPr>
          <p:cNvSpPr>
            <a:spLocks noGrp="1"/>
          </p:cNvSpPr>
          <p:nvPr>
            <p:ph type="body" sz="quarter" idx="19"/>
          </p:nvPr>
        </p:nvSpPr>
        <p:spPr>
          <a:xfrm>
            <a:off x="4482025" y="3559467"/>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FDC62C96-2944-40A8-95EB-480BF3A001BE}"/>
              </a:ext>
            </a:extLst>
          </p:cNvPr>
          <p:cNvSpPr>
            <a:spLocks noGrp="1"/>
          </p:cNvSpPr>
          <p:nvPr>
            <p:ph type="body" sz="quarter" idx="20"/>
          </p:nvPr>
        </p:nvSpPr>
        <p:spPr>
          <a:xfrm>
            <a:off x="8147965" y="3559467"/>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8" name="Content Placeholder 17">
            <a:extLst>
              <a:ext uri="{FF2B5EF4-FFF2-40B4-BE49-F238E27FC236}">
                <a16:creationId xmlns:a16="http://schemas.microsoft.com/office/drawing/2014/main" id="{7F8B0A64-3840-4BE2-94B1-151F8C36797E}"/>
              </a:ext>
            </a:extLst>
          </p:cNvPr>
          <p:cNvSpPr>
            <a:spLocks noGrp="1"/>
          </p:cNvSpPr>
          <p:nvPr>
            <p:ph sz="quarter" idx="21" hasCustomPrompt="1"/>
          </p:nvPr>
        </p:nvSpPr>
        <p:spPr>
          <a:xfrm>
            <a:off x="775634" y="1845050"/>
            <a:ext cx="1476000" cy="1476000"/>
          </a:xfrm>
        </p:spPr>
        <p:txBody>
          <a:bodyPr/>
          <a:lstStyle>
            <a:lvl1pPr>
              <a:defRPr sz="1400"/>
            </a:lvl1pPr>
          </a:lstStyle>
          <a:p>
            <a:pPr lvl="0"/>
            <a:r>
              <a:rPr lang="en-US" dirty="0"/>
              <a:t>Click image icon to add graphic</a:t>
            </a:r>
            <a:endParaRPr lang="en-GB" dirty="0"/>
          </a:p>
        </p:txBody>
      </p:sp>
      <p:sp>
        <p:nvSpPr>
          <p:cNvPr id="19" name="Content Placeholder 17">
            <a:extLst>
              <a:ext uri="{FF2B5EF4-FFF2-40B4-BE49-F238E27FC236}">
                <a16:creationId xmlns:a16="http://schemas.microsoft.com/office/drawing/2014/main" id="{9657CC1D-CB94-407E-8F48-E20F55FB8472}"/>
              </a:ext>
            </a:extLst>
          </p:cNvPr>
          <p:cNvSpPr>
            <a:spLocks noGrp="1"/>
          </p:cNvSpPr>
          <p:nvPr>
            <p:ph sz="quarter" idx="22" hasCustomPrompt="1"/>
          </p:nvPr>
        </p:nvSpPr>
        <p:spPr>
          <a:xfrm>
            <a:off x="4485876" y="1846178"/>
            <a:ext cx="1476000" cy="1476000"/>
          </a:xfrm>
        </p:spPr>
        <p:txBody>
          <a:bodyPr/>
          <a:lstStyle>
            <a:lvl1pPr>
              <a:defRPr sz="1400"/>
            </a:lvl1pPr>
          </a:lstStyle>
          <a:p>
            <a:pPr lvl="0"/>
            <a:r>
              <a:rPr lang="en-US" dirty="0"/>
              <a:t>Click image icon to add graphic</a:t>
            </a:r>
            <a:endParaRPr lang="en-GB" dirty="0"/>
          </a:p>
        </p:txBody>
      </p:sp>
      <p:sp>
        <p:nvSpPr>
          <p:cNvPr id="20" name="Content Placeholder 17">
            <a:extLst>
              <a:ext uri="{FF2B5EF4-FFF2-40B4-BE49-F238E27FC236}">
                <a16:creationId xmlns:a16="http://schemas.microsoft.com/office/drawing/2014/main" id="{54D5BE04-C477-46CD-A058-9CF83E549818}"/>
              </a:ext>
            </a:extLst>
          </p:cNvPr>
          <p:cNvSpPr>
            <a:spLocks noGrp="1"/>
          </p:cNvSpPr>
          <p:nvPr>
            <p:ph sz="quarter" idx="23" hasCustomPrompt="1"/>
          </p:nvPr>
        </p:nvSpPr>
        <p:spPr>
          <a:xfrm>
            <a:off x="8147965" y="1871096"/>
            <a:ext cx="1476000" cy="1476000"/>
          </a:xfrm>
        </p:spPr>
        <p:txBody>
          <a:bodyPr/>
          <a:lstStyle>
            <a:lvl1pPr>
              <a:defRPr sz="1400"/>
            </a:lvl1pPr>
          </a:lstStyle>
          <a:p>
            <a:pPr lvl="0"/>
            <a:r>
              <a:rPr lang="en-US" dirty="0"/>
              <a:t>Click image icon to add graphic</a:t>
            </a:r>
            <a:endParaRPr lang="en-GB" dirty="0"/>
          </a:p>
        </p:txBody>
      </p:sp>
    </p:spTree>
    <p:extLst>
      <p:ext uri="{BB962C8B-B14F-4D97-AF65-F5344CB8AC3E}">
        <p14:creationId xmlns:p14="http://schemas.microsoft.com/office/powerpoint/2010/main" val="29925468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88B78FEB-0B64-963E-432D-D862AE9AB25B}"/>
              </a:ext>
            </a:extLst>
          </p:cNvPr>
          <p:cNvSpPr>
            <a:spLocks noGrp="1"/>
          </p:cNvSpPr>
          <p:nvPr>
            <p:ph sz="quarter" idx="10" hasCustomPrompt="1"/>
          </p:nvPr>
        </p:nvSpPr>
        <p:spPr>
          <a:xfrm>
            <a:off x="776290" y="1651000"/>
            <a:ext cx="5011194"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3" name="Content Placeholder 3">
            <a:extLst>
              <a:ext uri="{FF2B5EF4-FFF2-40B4-BE49-F238E27FC236}">
                <a16:creationId xmlns:a16="http://schemas.microsoft.com/office/drawing/2014/main" id="{72FEA2A4-D8D3-AF2D-62CF-E40180C1B295}"/>
              </a:ext>
            </a:extLst>
          </p:cNvPr>
          <p:cNvSpPr>
            <a:spLocks noGrp="1"/>
          </p:cNvSpPr>
          <p:nvPr>
            <p:ph sz="quarter" idx="11" hasCustomPrompt="1"/>
          </p:nvPr>
        </p:nvSpPr>
        <p:spPr>
          <a:xfrm>
            <a:off x="6304159" y="1651000"/>
            <a:ext cx="5011194"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Tree>
    <p:extLst>
      <p:ext uri="{BB962C8B-B14F-4D97-AF65-F5344CB8AC3E}">
        <p14:creationId xmlns:p14="http://schemas.microsoft.com/office/powerpoint/2010/main" val="3594578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88B78FEB-0B64-963E-432D-D862AE9AB25B}"/>
              </a:ext>
            </a:extLst>
          </p:cNvPr>
          <p:cNvSpPr>
            <a:spLocks noGrp="1"/>
          </p:cNvSpPr>
          <p:nvPr>
            <p:ph sz="quarter" idx="10" hasCustomPrompt="1"/>
          </p:nvPr>
        </p:nvSpPr>
        <p:spPr>
          <a:xfrm>
            <a:off x="776290" y="1651000"/>
            <a:ext cx="3308196"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3" name="Content Placeholder 3">
            <a:extLst>
              <a:ext uri="{FF2B5EF4-FFF2-40B4-BE49-F238E27FC236}">
                <a16:creationId xmlns:a16="http://schemas.microsoft.com/office/drawing/2014/main" id="{72FEA2A4-D8D3-AF2D-62CF-E40180C1B295}"/>
              </a:ext>
            </a:extLst>
          </p:cNvPr>
          <p:cNvSpPr>
            <a:spLocks noGrp="1"/>
          </p:cNvSpPr>
          <p:nvPr>
            <p:ph sz="quarter" idx="11" hasCustomPrompt="1"/>
          </p:nvPr>
        </p:nvSpPr>
        <p:spPr>
          <a:xfrm>
            <a:off x="4499227" y="1651000"/>
            <a:ext cx="3308196"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5" name="Content Placeholder 3">
            <a:extLst>
              <a:ext uri="{FF2B5EF4-FFF2-40B4-BE49-F238E27FC236}">
                <a16:creationId xmlns:a16="http://schemas.microsoft.com/office/drawing/2014/main" id="{74D18356-6F4D-8EB8-432A-CD1632C837D6}"/>
              </a:ext>
            </a:extLst>
          </p:cNvPr>
          <p:cNvSpPr>
            <a:spLocks noGrp="1"/>
          </p:cNvSpPr>
          <p:nvPr>
            <p:ph sz="quarter" idx="12" hasCustomPrompt="1"/>
          </p:nvPr>
        </p:nvSpPr>
        <p:spPr>
          <a:xfrm>
            <a:off x="8222165" y="1651000"/>
            <a:ext cx="3308196"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Tree>
    <p:extLst>
      <p:ext uri="{BB962C8B-B14F-4D97-AF65-F5344CB8AC3E}">
        <p14:creationId xmlns:p14="http://schemas.microsoft.com/office/powerpoint/2010/main" val="1795652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dar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77728" y="2376000"/>
            <a:ext cx="6120000" cy="1226037"/>
          </a:xfrm>
        </p:spPr>
        <p:txBody>
          <a:bodyPr anchor="t" anchorCtr="0"/>
          <a:lstStyle>
            <a:lvl1pPr algn="l">
              <a:defRPr sz="4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477728" y="4104000"/>
            <a:ext cx="6120000" cy="407113"/>
          </a:xfrm>
        </p:spPr>
        <p:txBody>
          <a:bodyPr anchor="t" anchorCtr="0"/>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 of presenter/author</a:t>
            </a:r>
            <a:endParaRPr lang="en-GB" dirty="0"/>
          </a:p>
        </p:txBody>
      </p:sp>
      <p:sp>
        <p:nvSpPr>
          <p:cNvPr id="11" name="Text Placeholder 10">
            <a:extLst>
              <a:ext uri="{FF2B5EF4-FFF2-40B4-BE49-F238E27FC236}">
                <a16:creationId xmlns:a16="http://schemas.microsoft.com/office/drawing/2014/main" id="{57E90FE8-F7B8-417C-9B01-B523EE968558}"/>
              </a:ext>
            </a:extLst>
          </p:cNvPr>
          <p:cNvSpPr>
            <a:spLocks noGrp="1"/>
          </p:cNvSpPr>
          <p:nvPr>
            <p:ph type="body" sz="quarter" idx="13" hasCustomPrompt="1"/>
          </p:nvPr>
        </p:nvSpPr>
        <p:spPr>
          <a:xfrm>
            <a:off x="477728" y="4572000"/>
            <a:ext cx="4114800" cy="262647"/>
          </a:xfrm>
        </p:spPr>
        <p:txBody>
          <a:bodyPr/>
          <a:lstStyle>
            <a:lvl1pPr marL="0" indent="0">
              <a:buFont typeface="Arial" panose="020B0604020202020204" pitchFamily="34" charset="0"/>
              <a:buNone/>
              <a:defRPr sz="1400">
                <a:solidFill>
                  <a:schemeClr val="bg1"/>
                </a:solidFill>
              </a:defRPr>
            </a:lvl1pPr>
            <a:lvl2pPr marL="0" indent="0">
              <a:buNone/>
              <a:defRPr sz="1400">
                <a:solidFill>
                  <a:schemeClr val="bg1"/>
                </a:solidFill>
              </a:defRPr>
            </a:lvl2pPr>
            <a:lvl3pPr marL="0" indent="0">
              <a:buNone/>
              <a:defRPr sz="1400">
                <a:solidFill>
                  <a:srgbClr val="A8D4B3"/>
                </a:solidFill>
              </a:defRPr>
            </a:lvl3pPr>
            <a:lvl4pPr marL="0" indent="0">
              <a:buNone/>
              <a:defRPr sz="1400">
                <a:solidFill>
                  <a:srgbClr val="A8D4B3"/>
                </a:solidFill>
              </a:defRPr>
            </a:lvl4pPr>
            <a:lvl5pPr marL="0" indent="0">
              <a:buNone/>
              <a:defRPr sz="1400">
                <a:solidFill>
                  <a:srgbClr val="A8D4B3"/>
                </a:solidFill>
              </a:defRPr>
            </a:lvl5pPr>
          </a:lstStyle>
          <a:p>
            <a:pPr lvl="0"/>
            <a:r>
              <a:rPr lang="en-US" dirty="0"/>
              <a:t>Click to add date</a:t>
            </a:r>
          </a:p>
          <a:p>
            <a:pPr lvl="1"/>
            <a:endParaRPr lang="en-GB" dirty="0"/>
          </a:p>
        </p:txBody>
      </p:sp>
      <p:sp>
        <p:nvSpPr>
          <p:cNvPr id="5" name="Content Placeholder 4">
            <a:extLst>
              <a:ext uri="{FF2B5EF4-FFF2-40B4-BE49-F238E27FC236}">
                <a16:creationId xmlns:a16="http://schemas.microsoft.com/office/drawing/2014/main" id="{FC85E1B6-1F6E-4B9C-A46C-6AA04E73CB02}"/>
              </a:ext>
            </a:extLst>
          </p:cNvPr>
          <p:cNvSpPr>
            <a:spLocks noGrp="1"/>
          </p:cNvSpPr>
          <p:nvPr>
            <p:ph sz="quarter" idx="15" hasCustomPrompt="1"/>
          </p:nvPr>
        </p:nvSpPr>
        <p:spPr>
          <a:xfrm>
            <a:off x="460800" y="5264709"/>
            <a:ext cx="2664000" cy="1152000"/>
          </a:xfrm>
        </p:spPr>
        <p:txBody>
          <a:bodyPr/>
          <a:lstStyle>
            <a:lvl1pPr>
              <a:defRPr sz="1400">
                <a:solidFill>
                  <a:schemeClr val="bg1"/>
                </a:solidFill>
              </a:defRPr>
            </a:lvl1pPr>
          </a:lstStyle>
          <a:p>
            <a:pPr lvl="0"/>
            <a:r>
              <a:rPr lang="en-US" dirty="0"/>
              <a:t>Click insert image icon to add partner logo</a:t>
            </a:r>
            <a:endParaRPr lang="en-GB" dirty="0"/>
          </a:p>
        </p:txBody>
      </p:sp>
    </p:spTree>
    <p:extLst>
      <p:ext uri="{BB962C8B-B14F-4D97-AF65-F5344CB8AC3E}">
        <p14:creationId xmlns:p14="http://schemas.microsoft.com/office/powerpoint/2010/main" val="145809023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 of Text Intro">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19DEEEA-7A13-FB48-81AE-24DC3CBED9C5}"/>
              </a:ext>
            </a:extLst>
          </p:cNvPr>
          <p:cNvSpPr>
            <a:spLocks noGrp="1"/>
          </p:cNvSpPr>
          <p:nvPr>
            <p:ph type="body" sz="quarter" idx="10" hasCustomPrompt="1"/>
          </p:nvPr>
        </p:nvSpPr>
        <p:spPr>
          <a:xfrm>
            <a:off x="1182029" y="1172939"/>
            <a:ext cx="4605454" cy="1391841"/>
          </a:xfrm>
        </p:spPr>
        <p:txBody>
          <a:bodyPr wrap="square"/>
          <a:lstStyle>
            <a:lvl1pPr algn="l">
              <a:defRPr sz="3200">
                <a:solidFill>
                  <a:schemeClr val="accent2"/>
                </a:solidFill>
                <a:latin typeface="+mj-lt"/>
              </a:defRPr>
            </a:lvl1pPr>
          </a:lstStyle>
          <a:p>
            <a:pPr lvl="0"/>
            <a:r>
              <a:rPr lang="en-US"/>
              <a:t>Header Roboto 32pt, Intro text</a:t>
            </a:r>
          </a:p>
        </p:txBody>
      </p:sp>
      <p:sp>
        <p:nvSpPr>
          <p:cNvPr id="16" name="Text Placeholder 7">
            <a:extLst>
              <a:ext uri="{FF2B5EF4-FFF2-40B4-BE49-F238E27FC236}">
                <a16:creationId xmlns:a16="http://schemas.microsoft.com/office/drawing/2014/main" id="{3422C228-FDE3-F33F-828C-FD860E4D3217}"/>
              </a:ext>
            </a:extLst>
          </p:cNvPr>
          <p:cNvSpPr>
            <a:spLocks noGrp="1"/>
          </p:cNvSpPr>
          <p:nvPr>
            <p:ph type="body" sz="quarter" idx="11" hasCustomPrompt="1"/>
          </p:nvPr>
        </p:nvSpPr>
        <p:spPr>
          <a:xfrm>
            <a:off x="1182029" y="2756412"/>
            <a:ext cx="4605454" cy="3142583"/>
          </a:xfrm>
        </p:spPr>
        <p:txBody>
          <a:bodyPr wrap="square"/>
          <a:lstStyle>
            <a:lvl1pPr algn="l">
              <a:lnSpc>
                <a:spcPct val="120000"/>
              </a:lnSpc>
              <a:defRPr sz="1400">
                <a:solidFill>
                  <a:schemeClr val="tx1"/>
                </a:solidFill>
                <a:latin typeface="+mn-lt"/>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r>
              <a:rPr lang="en-US"/>
              <a:t>We encourage diversity in research and teaching methods with no single school of thought or methodology predominating; what matters is rigor and impact on management as an academic discipline, on business practice, and in the classroom.</a:t>
            </a:r>
          </a:p>
        </p:txBody>
      </p:sp>
      <p:sp>
        <p:nvSpPr>
          <p:cNvPr id="17" name="Text Placeholder 7">
            <a:extLst>
              <a:ext uri="{FF2B5EF4-FFF2-40B4-BE49-F238E27FC236}">
                <a16:creationId xmlns:a16="http://schemas.microsoft.com/office/drawing/2014/main" id="{69DD703A-4820-4F59-75AB-5E4DEB5FF21C}"/>
              </a:ext>
            </a:extLst>
          </p:cNvPr>
          <p:cNvSpPr>
            <a:spLocks noGrp="1"/>
          </p:cNvSpPr>
          <p:nvPr>
            <p:ph type="body" sz="quarter" idx="12" hasCustomPrompt="1"/>
          </p:nvPr>
        </p:nvSpPr>
        <p:spPr>
          <a:xfrm>
            <a:off x="6423102" y="1172940"/>
            <a:ext cx="4605454" cy="4726056"/>
          </a:xfrm>
        </p:spPr>
        <p:txBody>
          <a:bodyPr wrap="square"/>
          <a:lstStyle>
            <a:lvl1pPr algn="l">
              <a:lnSpc>
                <a:spcPct val="120000"/>
              </a:lnSpc>
              <a:defRPr sz="1400">
                <a:solidFill>
                  <a:schemeClr val="tx1"/>
                </a:solidFill>
                <a:latin typeface="+mn-lt"/>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r>
              <a:rPr lang="en-US"/>
              <a:t>We encourage diversity in research and teaching methods with no single school of thought or methodology predominating; what matters is rigor and impact on management as an academic discipline, on business practice, and in the classroom.</a:t>
            </a:r>
          </a:p>
          <a:p>
            <a:pPr lvl="0"/>
            <a:r>
              <a:rPr lang="en-US"/>
              <a:t>We encourage diversity in research and teaching methods with no single school of thought or methodology predominating; what matters is rigor and impact on management as an academic discipline, on business practice, and in the classroom.</a:t>
            </a:r>
          </a:p>
        </p:txBody>
      </p:sp>
    </p:spTree>
    <p:extLst>
      <p:ext uri="{BB962C8B-B14F-4D97-AF65-F5344CB8AC3E}">
        <p14:creationId xmlns:p14="http://schemas.microsoft.com/office/powerpoint/2010/main" val="20903921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Numb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9C1F-B0E1-4E14-B806-3A09374DE618}"/>
              </a:ext>
            </a:extLst>
          </p:cNvPr>
          <p:cNvSpPr>
            <a:spLocks noGrp="1"/>
          </p:cNvSpPr>
          <p:nvPr>
            <p:ph type="dt" sz="half" idx="10"/>
          </p:nvPr>
        </p:nvSpPr>
        <p:spPr/>
        <p:txBody>
          <a:bodyPr/>
          <a:lstStyle/>
          <a:p>
            <a:fld id="{066B1DB4-43E5-4472-B48C-42F238EDF0EC}" type="datetimeFigureOut">
              <a:rPr lang="en-GB" smtClean="0"/>
              <a:t>13/09/2024</a:t>
            </a:fld>
            <a:endParaRPr lang="en-GB" dirty="0"/>
          </a:p>
        </p:txBody>
      </p:sp>
      <p:sp>
        <p:nvSpPr>
          <p:cNvPr id="3" name="Footer Placeholder 2">
            <a:extLst>
              <a:ext uri="{FF2B5EF4-FFF2-40B4-BE49-F238E27FC236}">
                <a16:creationId xmlns:a16="http://schemas.microsoft.com/office/drawing/2014/main" id="{2511DB0A-ADCD-4646-8411-A124A9FDDE0B}"/>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F2AC2DF5-468A-4BCC-A129-C7EA5398B260}"/>
              </a:ext>
            </a:extLst>
          </p:cNvPr>
          <p:cNvSpPr>
            <a:spLocks noGrp="1"/>
          </p:cNvSpPr>
          <p:nvPr>
            <p:ph type="sldNum" sz="quarter" idx="12"/>
          </p:nvPr>
        </p:nvSpPr>
        <p:spPr/>
        <p:txBody>
          <a:bodyPr/>
          <a:lstStyle/>
          <a:p>
            <a:fld id="{4DE9A501-B793-4482-A040-76DBD3DA97E7}" type="slidenum">
              <a:rPr lang="en-GB" smtClean="0"/>
              <a:t>‹#›</a:t>
            </a:fld>
            <a:endParaRPr lang="en-GB" dirty="0"/>
          </a:p>
        </p:txBody>
      </p:sp>
      <p:sp>
        <p:nvSpPr>
          <p:cNvPr id="7" name="Rectangle 6">
            <a:extLst>
              <a:ext uri="{FF2B5EF4-FFF2-40B4-BE49-F238E27FC236}">
                <a16:creationId xmlns:a16="http://schemas.microsoft.com/office/drawing/2014/main" id="{96481BCB-157F-4B3D-FEBA-9EE9500A0A3A}"/>
              </a:ext>
            </a:extLst>
          </p:cNvPr>
          <p:cNvSpPr/>
          <p:nvPr/>
        </p:nvSpPr>
        <p:spPr>
          <a:xfrm rot="5400000">
            <a:off x="5024467" y="3398069"/>
            <a:ext cx="1337242" cy="618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2"/>
              </a:solidFill>
              <a:latin typeface="Roboto Light" panose="02000000000000000000" pitchFamily="2" charset="0"/>
            </a:endParaRPr>
          </a:p>
        </p:txBody>
      </p:sp>
      <p:sp>
        <p:nvSpPr>
          <p:cNvPr id="11" name="Text Placeholder 9">
            <a:extLst>
              <a:ext uri="{FF2B5EF4-FFF2-40B4-BE49-F238E27FC236}">
                <a16:creationId xmlns:a16="http://schemas.microsoft.com/office/drawing/2014/main" id="{4ACA8812-7759-5A86-B08F-0AD451061DF4}"/>
              </a:ext>
            </a:extLst>
          </p:cNvPr>
          <p:cNvSpPr>
            <a:spLocks noGrp="1"/>
          </p:cNvSpPr>
          <p:nvPr>
            <p:ph type="body" sz="quarter" idx="13" hasCustomPrompt="1"/>
          </p:nvPr>
        </p:nvSpPr>
        <p:spPr>
          <a:xfrm>
            <a:off x="6206607" y="2905011"/>
            <a:ext cx="3816564" cy="1155700"/>
          </a:xfrm>
        </p:spPr>
        <p:txBody>
          <a:bodyPr anchor="ctr" anchorCtr="0"/>
          <a:lstStyle>
            <a:lvl1pPr>
              <a:lnSpc>
                <a:spcPct val="120000"/>
              </a:lnSpc>
              <a:defRPr sz="1400"/>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a:t>Click to edit the text. INSEAD brings together people, cultures and ideas to develop responsible leaders who transform business and society. </a:t>
            </a:r>
          </a:p>
        </p:txBody>
      </p:sp>
      <p:sp>
        <p:nvSpPr>
          <p:cNvPr id="15" name="Text Placeholder 13">
            <a:extLst>
              <a:ext uri="{FF2B5EF4-FFF2-40B4-BE49-F238E27FC236}">
                <a16:creationId xmlns:a16="http://schemas.microsoft.com/office/drawing/2014/main" id="{5958FB43-49DA-5902-5A49-E50E53266839}"/>
              </a:ext>
            </a:extLst>
          </p:cNvPr>
          <p:cNvSpPr>
            <a:spLocks noGrp="1"/>
          </p:cNvSpPr>
          <p:nvPr>
            <p:ph type="body" sz="quarter" idx="14" hasCustomPrompt="1"/>
          </p:nvPr>
        </p:nvSpPr>
        <p:spPr>
          <a:xfrm>
            <a:off x="879153" y="2905011"/>
            <a:ext cx="4170901" cy="1225550"/>
          </a:xfrm>
        </p:spPr>
        <p:txBody>
          <a:bodyPr anchor="ctr" anchorCtr="0"/>
          <a:lstStyle>
            <a:lvl1pPr algn="r">
              <a:defRPr sz="4800">
                <a:solidFill>
                  <a:schemeClr val="accent2"/>
                </a:solidFill>
                <a:latin typeface="+mj-lt"/>
              </a:defRPr>
            </a:lvl1pPr>
            <a:lvl2pPr algn="r">
              <a:defRPr/>
            </a:lvl2pPr>
            <a:lvl3pPr algn="r">
              <a:defRPr/>
            </a:lvl3pPr>
            <a:lvl4pPr algn="r">
              <a:defRPr/>
            </a:lvl4pPr>
            <a:lvl5pPr algn="r">
              <a:defRPr/>
            </a:lvl5pPr>
          </a:lstStyle>
          <a:p>
            <a:pPr lvl="0"/>
            <a:r>
              <a:rPr lang="en-US"/>
              <a:t>100 Users</a:t>
            </a:r>
            <a:endParaRPr lang="en-GB"/>
          </a:p>
        </p:txBody>
      </p:sp>
    </p:spTree>
    <p:extLst>
      <p:ext uri="{BB962C8B-B14F-4D97-AF65-F5344CB8AC3E}">
        <p14:creationId xmlns:p14="http://schemas.microsoft.com/office/powerpoint/2010/main" val="3841771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Number 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9C1F-B0E1-4E14-B806-3A09374DE618}"/>
              </a:ext>
            </a:extLst>
          </p:cNvPr>
          <p:cNvSpPr>
            <a:spLocks noGrp="1"/>
          </p:cNvSpPr>
          <p:nvPr>
            <p:ph type="dt" sz="half" idx="10"/>
          </p:nvPr>
        </p:nvSpPr>
        <p:spPr/>
        <p:txBody>
          <a:bodyPr/>
          <a:lstStyle/>
          <a:p>
            <a:fld id="{066B1DB4-43E5-4472-B48C-42F238EDF0EC}" type="datetimeFigureOut">
              <a:rPr lang="en-GB" smtClean="0"/>
              <a:t>13/09/2024</a:t>
            </a:fld>
            <a:endParaRPr lang="en-GB" dirty="0"/>
          </a:p>
        </p:txBody>
      </p:sp>
      <p:sp>
        <p:nvSpPr>
          <p:cNvPr id="3" name="Footer Placeholder 2">
            <a:extLst>
              <a:ext uri="{FF2B5EF4-FFF2-40B4-BE49-F238E27FC236}">
                <a16:creationId xmlns:a16="http://schemas.microsoft.com/office/drawing/2014/main" id="{2511DB0A-ADCD-4646-8411-A124A9FDDE0B}"/>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F2AC2DF5-468A-4BCC-A129-C7EA5398B260}"/>
              </a:ext>
            </a:extLst>
          </p:cNvPr>
          <p:cNvSpPr>
            <a:spLocks noGrp="1"/>
          </p:cNvSpPr>
          <p:nvPr>
            <p:ph type="sldNum" sz="quarter" idx="12"/>
          </p:nvPr>
        </p:nvSpPr>
        <p:spPr/>
        <p:txBody>
          <a:bodyPr/>
          <a:lstStyle/>
          <a:p>
            <a:fld id="{4DE9A501-B793-4482-A040-76DBD3DA97E7}" type="slidenum">
              <a:rPr lang="en-GB" smtClean="0"/>
              <a:t>‹#›</a:t>
            </a:fld>
            <a:endParaRPr lang="en-GB" dirty="0"/>
          </a:p>
        </p:txBody>
      </p:sp>
      <p:sp>
        <p:nvSpPr>
          <p:cNvPr id="7" name="Rectangle 6">
            <a:extLst>
              <a:ext uri="{FF2B5EF4-FFF2-40B4-BE49-F238E27FC236}">
                <a16:creationId xmlns:a16="http://schemas.microsoft.com/office/drawing/2014/main" id="{96481BCB-157F-4B3D-FEBA-9EE9500A0A3A}"/>
              </a:ext>
            </a:extLst>
          </p:cNvPr>
          <p:cNvSpPr/>
          <p:nvPr/>
        </p:nvSpPr>
        <p:spPr>
          <a:xfrm>
            <a:off x="5427379" y="3398069"/>
            <a:ext cx="1337242" cy="618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2"/>
              </a:solidFill>
              <a:latin typeface="Roboto Light" panose="02000000000000000000" pitchFamily="2" charset="0"/>
            </a:endParaRPr>
          </a:p>
        </p:txBody>
      </p:sp>
      <p:sp>
        <p:nvSpPr>
          <p:cNvPr id="15" name="Text Placeholder 13">
            <a:extLst>
              <a:ext uri="{FF2B5EF4-FFF2-40B4-BE49-F238E27FC236}">
                <a16:creationId xmlns:a16="http://schemas.microsoft.com/office/drawing/2014/main" id="{5958FB43-49DA-5902-5A49-E50E53266839}"/>
              </a:ext>
            </a:extLst>
          </p:cNvPr>
          <p:cNvSpPr>
            <a:spLocks noGrp="1"/>
          </p:cNvSpPr>
          <p:nvPr>
            <p:ph type="body" sz="quarter" idx="14" hasCustomPrompt="1"/>
          </p:nvPr>
        </p:nvSpPr>
        <p:spPr>
          <a:xfrm>
            <a:off x="4010550" y="2172519"/>
            <a:ext cx="4170901" cy="1225550"/>
          </a:xfrm>
        </p:spPr>
        <p:txBody>
          <a:bodyPr anchor="ctr" anchorCtr="0"/>
          <a:lstStyle>
            <a:lvl1pPr algn="ctr">
              <a:defRPr sz="4800">
                <a:solidFill>
                  <a:schemeClr val="accent2"/>
                </a:solidFill>
                <a:latin typeface="+mj-lt"/>
              </a:defRPr>
            </a:lvl1pPr>
            <a:lvl2pPr algn="r">
              <a:defRPr/>
            </a:lvl2pPr>
            <a:lvl3pPr algn="r">
              <a:defRPr/>
            </a:lvl3pPr>
            <a:lvl4pPr algn="r">
              <a:defRPr/>
            </a:lvl4pPr>
            <a:lvl5pPr algn="r">
              <a:defRPr/>
            </a:lvl5pPr>
          </a:lstStyle>
          <a:p>
            <a:pPr lvl="0"/>
            <a:r>
              <a:rPr lang="en-US"/>
              <a:t>100 Users</a:t>
            </a:r>
            <a:endParaRPr lang="en-GB"/>
          </a:p>
        </p:txBody>
      </p:sp>
      <p:sp>
        <p:nvSpPr>
          <p:cNvPr id="13" name="Text Placeholder 12">
            <a:extLst>
              <a:ext uri="{FF2B5EF4-FFF2-40B4-BE49-F238E27FC236}">
                <a16:creationId xmlns:a16="http://schemas.microsoft.com/office/drawing/2014/main" id="{799ED199-5D96-09D4-45CD-3277A75F92CF}"/>
              </a:ext>
            </a:extLst>
          </p:cNvPr>
          <p:cNvSpPr>
            <a:spLocks noGrp="1"/>
          </p:cNvSpPr>
          <p:nvPr>
            <p:ph type="body" sz="quarter" idx="15" hasCustomPrompt="1"/>
          </p:nvPr>
        </p:nvSpPr>
        <p:spPr>
          <a:xfrm>
            <a:off x="2904332" y="3700463"/>
            <a:ext cx="6383337" cy="1316037"/>
          </a:xfrm>
        </p:spPr>
        <p:txBody>
          <a:bodyPr/>
          <a:lstStyle>
            <a:lvl1pPr algn="ctr">
              <a:lnSpc>
                <a:spcPct val="120000"/>
              </a:lnSpc>
              <a:defRPr sz="1400"/>
            </a:lvl1pPr>
            <a:lvl2pPr algn="ctr">
              <a:defRPr/>
            </a:lvl2pPr>
            <a:lvl3pPr algn="ctr">
              <a:defRPr/>
            </a:lvl3pPr>
            <a:lvl4pPr algn="ctr">
              <a:defRPr/>
            </a:lvl4pPr>
            <a:lvl5pPr algn="ctr">
              <a:defRPr/>
            </a:lvl5pPr>
          </a:lstStyle>
          <a:p>
            <a:pPr lvl="0"/>
            <a:r>
              <a:rPr lang="en-US"/>
              <a:t>Click to edit the text. INSEAD brings together people, cultures and ideas to develop responsible leaders who transform business and society. </a:t>
            </a:r>
            <a:endParaRPr lang="en-GB"/>
          </a:p>
        </p:txBody>
      </p:sp>
    </p:spTree>
    <p:extLst>
      <p:ext uri="{BB962C8B-B14F-4D97-AF65-F5344CB8AC3E}">
        <p14:creationId xmlns:p14="http://schemas.microsoft.com/office/powerpoint/2010/main" val="1813519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g Numbers Spli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0" y="3437708"/>
            <a:ext cx="12192000" cy="3420292"/>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dirty="0">
              <a:solidFill>
                <a:schemeClr val="bg1"/>
              </a:solidFill>
              <a:latin typeface="Roboto Light" panose="02000000000000000000" pitchFamily="2" charset="0"/>
            </a:endParaRPr>
          </a:p>
        </p:txBody>
      </p:sp>
      <p:sp>
        <p:nvSpPr>
          <p:cNvPr id="14" name="Text Placeholder 13">
            <a:extLst>
              <a:ext uri="{FF2B5EF4-FFF2-40B4-BE49-F238E27FC236}">
                <a16:creationId xmlns:a16="http://schemas.microsoft.com/office/drawing/2014/main" id="{FB856B7F-AC73-1AD2-E144-20BC4192484F}"/>
              </a:ext>
            </a:extLst>
          </p:cNvPr>
          <p:cNvSpPr>
            <a:spLocks noGrp="1"/>
          </p:cNvSpPr>
          <p:nvPr>
            <p:ph type="body" sz="quarter" idx="11" hasCustomPrompt="1"/>
          </p:nvPr>
        </p:nvSpPr>
        <p:spPr>
          <a:xfrm>
            <a:off x="4737507" y="836476"/>
            <a:ext cx="5512481" cy="427038"/>
          </a:xfrm>
        </p:spPr>
        <p:txBody>
          <a:bodyPr anchor="b" anchorCtr="0"/>
          <a:lstStyle>
            <a:lvl1pPr>
              <a:defRPr>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5" name="Text Placeholder 13">
            <a:extLst>
              <a:ext uri="{FF2B5EF4-FFF2-40B4-BE49-F238E27FC236}">
                <a16:creationId xmlns:a16="http://schemas.microsoft.com/office/drawing/2014/main" id="{486ADFCF-BB65-1091-625A-ABE26DE05242}"/>
              </a:ext>
            </a:extLst>
          </p:cNvPr>
          <p:cNvSpPr>
            <a:spLocks noGrp="1"/>
          </p:cNvSpPr>
          <p:nvPr>
            <p:ph type="body" sz="quarter" idx="12" hasCustomPrompt="1"/>
          </p:nvPr>
        </p:nvSpPr>
        <p:spPr>
          <a:xfrm>
            <a:off x="2464568" y="1456031"/>
            <a:ext cx="1863592" cy="999310"/>
          </a:xfrm>
        </p:spPr>
        <p:txBody>
          <a:bodyPr anchor="b" anchorCtr="0"/>
          <a:lstStyle>
            <a:lvl1pPr>
              <a:defRPr sz="7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7" name="Text Placeholder 16">
            <a:extLst>
              <a:ext uri="{FF2B5EF4-FFF2-40B4-BE49-F238E27FC236}">
                <a16:creationId xmlns:a16="http://schemas.microsoft.com/office/drawing/2014/main" id="{8FE39786-BE25-0B11-54F6-16161EBAB5B9}"/>
              </a:ext>
            </a:extLst>
          </p:cNvPr>
          <p:cNvSpPr>
            <a:spLocks noGrp="1"/>
          </p:cNvSpPr>
          <p:nvPr>
            <p:ph type="body" sz="quarter" idx="13" hasCustomPrompt="1"/>
          </p:nvPr>
        </p:nvSpPr>
        <p:spPr>
          <a:xfrm>
            <a:off x="4728800" y="1341755"/>
            <a:ext cx="5521188" cy="1523365"/>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a:t>
            </a:r>
          </a:p>
        </p:txBody>
      </p:sp>
      <p:sp>
        <p:nvSpPr>
          <p:cNvPr id="4" name="Text Placeholder 13">
            <a:extLst>
              <a:ext uri="{FF2B5EF4-FFF2-40B4-BE49-F238E27FC236}">
                <a16:creationId xmlns:a16="http://schemas.microsoft.com/office/drawing/2014/main" id="{B1170E9C-10D4-C209-AC81-8220E90BAA37}"/>
              </a:ext>
            </a:extLst>
          </p:cNvPr>
          <p:cNvSpPr>
            <a:spLocks noGrp="1"/>
          </p:cNvSpPr>
          <p:nvPr>
            <p:ph type="body" sz="quarter" idx="14" hasCustomPrompt="1"/>
          </p:nvPr>
        </p:nvSpPr>
        <p:spPr>
          <a:xfrm>
            <a:off x="4737507" y="4337322"/>
            <a:ext cx="5512481" cy="427038"/>
          </a:xfrm>
        </p:spPr>
        <p:txBody>
          <a:bodyPr anchor="b" anchorCtr="0"/>
          <a:lstStyle>
            <a:lvl1pPr>
              <a:defRPr>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6" name="Text Placeholder 13">
            <a:extLst>
              <a:ext uri="{FF2B5EF4-FFF2-40B4-BE49-F238E27FC236}">
                <a16:creationId xmlns:a16="http://schemas.microsoft.com/office/drawing/2014/main" id="{09524793-4B72-0A4D-B0E1-1D149CC7AD13}"/>
              </a:ext>
            </a:extLst>
          </p:cNvPr>
          <p:cNvSpPr>
            <a:spLocks noGrp="1"/>
          </p:cNvSpPr>
          <p:nvPr>
            <p:ph type="body" sz="quarter" idx="15" hasCustomPrompt="1"/>
          </p:nvPr>
        </p:nvSpPr>
        <p:spPr>
          <a:xfrm>
            <a:off x="2464568" y="4902314"/>
            <a:ext cx="1863592" cy="999310"/>
          </a:xfrm>
        </p:spPr>
        <p:txBody>
          <a:bodyPr anchor="b" anchorCtr="0"/>
          <a:lstStyle>
            <a:lvl1pPr>
              <a:defRPr sz="7200">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7" name="Text Placeholder 16">
            <a:extLst>
              <a:ext uri="{FF2B5EF4-FFF2-40B4-BE49-F238E27FC236}">
                <a16:creationId xmlns:a16="http://schemas.microsoft.com/office/drawing/2014/main" id="{35315533-F92E-14F8-BB5E-3B7665397B64}"/>
              </a:ext>
            </a:extLst>
          </p:cNvPr>
          <p:cNvSpPr>
            <a:spLocks noGrp="1"/>
          </p:cNvSpPr>
          <p:nvPr>
            <p:ph type="body" sz="quarter" idx="16" hasCustomPrompt="1"/>
          </p:nvPr>
        </p:nvSpPr>
        <p:spPr>
          <a:xfrm>
            <a:off x="4728800" y="4842601"/>
            <a:ext cx="5521188" cy="1523365"/>
          </a:xfrm>
        </p:spPr>
        <p:txBody>
          <a:bodyPr/>
          <a:lstStyle>
            <a:lvl1pPr>
              <a:lnSpc>
                <a:spcPct val="120000"/>
              </a:lnSpc>
              <a:defRPr sz="1400">
                <a:solidFill>
                  <a:schemeClr val="bg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a:t>
            </a:r>
          </a:p>
        </p:txBody>
      </p:sp>
    </p:spTree>
    <p:extLst>
      <p:ext uri="{BB962C8B-B14F-4D97-AF65-F5344CB8AC3E}">
        <p14:creationId xmlns:p14="http://schemas.microsoft.com/office/powerpoint/2010/main" val="623734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s Spli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0" y="0"/>
            <a:ext cx="6094412" cy="6858000"/>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dirty="0">
              <a:solidFill>
                <a:schemeClr val="bg1"/>
              </a:solidFill>
              <a:latin typeface="Roboto Light" panose="02000000000000000000" pitchFamily="2" charset="0"/>
            </a:endParaRPr>
          </a:p>
        </p:txBody>
      </p:sp>
      <p:sp>
        <p:nvSpPr>
          <p:cNvPr id="14" name="Text Placeholder 13">
            <a:extLst>
              <a:ext uri="{FF2B5EF4-FFF2-40B4-BE49-F238E27FC236}">
                <a16:creationId xmlns:a16="http://schemas.microsoft.com/office/drawing/2014/main" id="{FB856B7F-AC73-1AD2-E144-20BC4192484F}"/>
              </a:ext>
            </a:extLst>
          </p:cNvPr>
          <p:cNvSpPr>
            <a:spLocks noGrp="1"/>
          </p:cNvSpPr>
          <p:nvPr>
            <p:ph type="body" sz="quarter" idx="11" hasCustomPrompt="1"/>
          </p:nvPr>
        </p:nvSpPr>
        <p:spPr>
          <a:xfrm>
            <a:off x="7411040" y="1681207"/>
            <a:ext cx="3631430" cy="427038"/>
          </a:xfrm>
        </p:spPr>
        <p:txBody>
          <a:bodyPr anchor="b" anchorCtr="0"/>
          <a:lstStyle>
            <a:lvl1pPr>
              <a:defRPr>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5" name="Text Placeholder 13">
            <a:extLst>
              <a:ext uri="{FF2B5EF4-FFF2-40B4-BE49-F238E27FC236}">
                <a16:creationId xmlns:a16="http://schemas.microsoft.com/office/drawing/2014/main" id="{486ADFCF-BB65-1091-625A-ABE26DE05242}"/>
              </a:ext>
            </a:extLst>
          </p:cNvPr>
          <p:cNvSpPr>
            <a:spLocks noGrp="1"/>
          </p:cNvSpPr>
          <p:nvPr>
            <p:ph type="body" sz="quarter" idx="12" hasCustomPrompt="1"/>
          </p:nvPr>
        </p:nvSpPr>
        <p:spPr>
          <a:xfrm>
            <a:off x="7393625" y="2438399"/>
            <a:ext cx="3631430" cy="999310"/>
          </a:xfrm>
        </p:spPr>
        <p:txBody>
          <a:bodyPr anchor="b" anchorCtr="0"/>
          <a:lstStyle>
            <a:lvl1pPr>
              <a:defRPr sz="6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7" name="Text Placeholder 16">
            <a:extLst>
              <a:ext uri="{FF2B5EF4-FFF2-40B4-BE49-F238E27FC236}">
                <a16:creationId xmlns:a16="http://schemas.microsoft.com/office/drawing/2014/main" id="{8FE39786-BE25-0B11-54F6-16161EBAB5B9}"/>
              </a:ext>
            </a:extLst>
          </p:cNvPr>
          <p:cNvSpPr>
            <a:spLocks noGrp="1"/>
          </p:cNvSpPr>
          <p:nvPr>
            <p:ph type="body" sz="quarter" idx="13" hasCustomPrompt="1"/>
          </p:nvPr>
        </p:nvSpPr>
        <p:spPr>
          <a:xfrm>
            <a:off x="7410361" y="3579857"/>
            <a:ext cx="3632109" cy="2593975"/>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a:t>
            </a:r>
          </a:p>
        </p:txBody>
      </p:sp>
      <p:sp>
        <p:nvSpPr>
          <p:cNvPr id="18" name="Text Placeholder 13">
            <a:extLst>
              <a:ext uri="{FF2B5EF4-FFF2-40B4-BE49-F238E27FC236}">
                <a16:creationId xmlns:a16="http://schemas.microsoft.com/office/drawing/2014/main" id="{A6380D8D-F6E4-3EB4-89A7-C125423A042E}"/>
              </a:ext>
            </a:extLst>
          </p:cNvPr>
          <p:cNvSpPr>
            <a:spLocks noGrp="1"/>
          </p:cNvSpPr>
          <p:nvPr>
            <p:ph type="body" sz="quarter" idx="14" hasCustomPrompt="1"/>
          </p:nvPr>
        </p:nvSpPr>
        <p:spPr>
          <a:xfrm>
            <a:off x="1210537" y="1681207"/>
            <a:ext cx="3631430" cy="427038"/>
          </a:xfrm>
        </p:spPr>
        <p:txBody>
          <a:bodyPr anchor="b" anchorCtr="0"/>
          <a:lstStyle>
            <a:lvl1pPr>
              <a:defRPr>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9" name="Text Placeholder 13">
            <a:extLst>
              <a:ext uri="{FF2B5EF4-FFF2-40B4-BE49-F238E27FC236}">
                <a16:creationId xmlns:a16="http://schemas.microsoft.com/office/drawing/2014/main" id="{4C291B30-F82E-D7A3-B55E-B422D93667A4}"/>
              </a:ext>
            </a:extLst>
          </p:cNvPr>
          <p:cNvSpPr>
            <a:spLocks noGrp="1"/>
          </p:cNvSpPr>
          <p:nvPr>
            <p:ph type="body" sz="quarter" idx="15" hasCustomPrompt="1"/>
          </p:nvPr>
        </p:nvSpPr>
        <p:spPr>
          <a:xfrm>
            <a:off x="1193122" y="2438399"/>
            <a:ext cx="3631430" cy="999310"/>
          </a:xfrm>
        </p:spPr>
        <p:txBody>
          <a:bodyPr anchor="b" anchorCtr="0"/>
          <a:lstStyle>
            <a:lvl1pPr>
              <a:defRPr sz="6000">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20" name="Text Placeholder 16">
            <a:extLst>
              <a:ext uri="{FF2B5EF4-FFF2-40B4-BE49-F238E27FC236}">
                <a16:creationId xmlns:a16="http://schemas.microsoft.com/office/drawing/2014/main" id="{A738E979-C008-8356-3A43-F374C8A05480}"/>
              </a:ext>
            </a:extLst>
          </p:cNvPr>
          <p:cNvSpPr>
            <a:spLocks noGrp="1"/>
          </p:cNvSpPr>
          <p:nvPr>
            <p:ph type="body" sz="quarter" idx="16" hasCustomPrompt="1"/>
          </p:nvPr>
        </p:nvSpPr>
        <p:spPr>
          <a:xfrm>
            <a:off x="1209858" y="3579857"/>
            <a:ext cx="3632109" cy="2593975"/>
          </a:xfrm>
        </p:spPr>
        <p:txBody>
          <a:bodyPr/>
          <a:lstStyle>
            <a:lvl1pPr>
              <a:lnSpc>
                <a:spcPct val="120000"/>
              </a:lnSpc>
              <a:defRPr sz="1400">
                <a:solidFill>
                  <a:schemeClr val="bg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a:t>
            </a:r>
          </a:p>
        </p:txBody>
      </p:sp>
    </p:spTree>
    <p:extLst>
      <p:ext uri="{BB962C8B-B14F-4D97-AF65-F5344CB8AC3E}">
        <p14:creationId xmlns:p14="http://schemas.microsoft.com/office/powerpoint/2010/main" val="6469761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s x2 ">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B856B7F-AC73-1AD2-E144-20BC4192484F}"/>
              </a:ext>
            </a:extLst>
          </p:cNvPr>
          <p:cNvSpPr>
            <a:spLocks noGrp="1"/>
          </p:cNvSpPr>
          <p:nvPr>
            <p:ph type="body" sz="quarter" idx="11" hasCustomPrompt="1"/>
          </p:nvPr>
        </p:nvSpPr>
        <p:spPr>
          <a:xfrm>
            <a:off x="1110387" y="2157460"/>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5" name="Text Placeholder 13">
            <a:extLst>
              <a:ext uri="{FF2B5EF4-FFF2-40B4-BE49-F238E27FC236}">
                <a16:creationId xmlns:a16="http://schemas.microsoft.com/office/drawing/2014/main" id="{486ADFCF-BB65-1091-625A-ABE26DE05242}"/>
              </a:ext>
            </a:extLst>
          </p:cNvPr>
          <p:cNvSpPr>
            <a:spLocks noGrp="1"/>
          </p:cNvSpPr>
          <p:nvPr>
            <p:ph type="body" sz="quarter" idx="12" hasCustomPrompt="1"/>
          </p:nvPr>
        </p:nvSpPr>
        <p:spPr>
          <a:xfrm>
            <a:off x="9769608" y="2331836"/>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7" name="Text Placeholder 16">
            <a:extLst>
              <a:ext uri="{FF2B5EF4-FFF2-40B4-BE49-F238E27FC236}">
                <a16:creationId xmlns:a16="http://schemas.microsoft.com/office/drawing/2014/main" id="{8FE39786-BE25-0B11-54F6-16161EBAB5B9}"/>
              </a:ext>
            </a:extLst>
          </p:cNvPr>
          <p:cNvSpPr>
            <a:spLocks noGrp="1"/>
          </p:cNvSpPr>
          <p:nvPr>
            <p:ph type="body" sz="quarter" idx="13" hasCustomPrompt="1"/>
          </p:nvPr>
        </p:nvSpPr>
        <p:spPr>
          <a:xfrm>
            <a:off x="1101680" y="2662740"/>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3" name="Text Placeholder 13">
            <a:extLst>
              <a:ext uri="{FF2B5EF4-FFF2-40B4-BE49-F238E27FC236}">
                <a16:creationId xmlns:a16="http://schemas.microsoft.com/office/drawing/2014/main" id="{201C2AEC-81BB-680C-5DCE-F266032CF021}"/>
              </a:ext>
            </a:extLst>
          </p:cNvPr>
          <p:cNvSpPr>
            <a:spLocks noGrp="1"/>
          </p:cNvSpPr>
          <p:nvPr>
            <p:ph type="body" sz="quarter" idx="14" hasCustomPrompt="1"/>
          </p:nvPr>
        </p:nvSpPr>
        <p:spPr>
          <a:xfrm>
            <a:off x="1110387" y="4244783"/>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8" name="Text Placeholder 16">
            <a:extLst>
              <a:ext uri="{FF2B5EF4-FFF2-40B4-BE49-F238E27FC236}">
                <a16:creationId xmlns:a16="http://schemas.microsoft.com/office/drawing/2014/main" id="{774AEB60-8F66-7EA8-7AB4-6172D42B3439}"/>
              </a:ext>
            </a:extLst>
          </p:cNvPr>
          <p:cNvSpPr>
            <a:spLocks noGrp="1"/>
          </p:cNvSpPr>
          <p:nvPr>
            <p:ph type="body" sz="quarter" idx="15" hasCustomPrompt="1"/>
          </p:nvPr>
        </p:nvSpPr>
        <p:spPr>
          <a:xfrm>
            <a:off x="1101680" y="4750063"/>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9" name="Text Placeholder 13">
            <a:extLst>
              <a:ext uri="{FF2B5EF4-FFF2-40B4-BE49-F238E27FC236}">
                <a16:creationId xmlns:a16="http://schemas.microsoft.com/office/drawing/2014/main" id="{F53BDA53-AB90-0D4A-CCDC-D83026EE9059}"/>
              </a:ext>
            </a:extLst>
          </p:cNvPr>
          <p:cNvSpPr>
            <a:spLocks noGrp="1"/>
          </p:cNvSpPr>
          <p:nvPr>
            <p:ph type="body" sz="quarter" idx="16" hasCustomPrompt="1"/>
          </p:nvPr>
        </p:nvSpPr>
        <p:spPr>
          <a:xfrm>
            <a:off x="9769608" y="4419159"/>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0" name="Title 9">
            <a:extLst>
              <a:ext uri="{FF2B5EF4-FFF2-40B4-BE49-F238E27FC236}">
                <a16:creationId xmlns:a16="http://schemas.microsoft.com/office/drawing/2014/main" id="{D3CA9527-724F-4D7B-6C8F-818ABE0CFB2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3808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s x3">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B856B7F-AC73-1AD2-E144-20BC4192484F}"/>
              </a:ext>
            </a:extLst>
          </p:cNvPr>
          <p:cNvSpPr>
            <a:spLocks noGrp="1"/>
          </p:cNvSpPr>
          <p:nvPr>
            <p:ph type="body" sz="quarter" idx="11" hasCustomPrompt="1"/>
          </p:nvPr>
        </p:nvSpPr>
        <p:spPr>
          <a:xfrm>
            <a:off x="1110387" y="1919799"/>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5" name="Text Placeholder 13">
            <a:extLst>
              <a:ext uri="{FF2B5EF4-FFF2-40B4-BE49-F238E27FC236}">
                <a16:creationId xmlns:a16="http://schemas.microsoft.com/office/drawing/2014/main" id="{486ADFCF-BB65-1091-625A-ABE26DE05242}"/>
              </a:ext>
            </a:extLst>
          </p:cNvPr>
          <p:cNvSpPr>
            <a:spLocks noGrp="1"/>
          </p:cNvSpPr>
          <p:nvPr>
            <p:ph type="body" sz="quarter" idx="12" hasCustomPrompt="1"/>
          </p:nvPr>
        </p:nvSpPr>
        <p:spPr>
          <a:xfrm>
            <a:off x="9769608" y="2094175"/>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7" name="Text Placeholder 16">
            <a:extLst>
              <a:ext uri="{FF2B5EF4-FFF2-40B4-BE49-F238E27FC236}">
                <a16:creationId xmlns:a16="http://schemas.microsoft.com/office/drawing/2014/main" id="{8FE39786-BE25-0B11-54F6-16161EBAB5B9}"/>
              </a:ext>
            </a:extLst>
          </p:cNvPr>
          <p:cNvSpPr>
            <a:spLocks noGrp="1"/>
          </p:cNvSpPr>
          <p:nvPr>
            <p:ph type="body" sz="quarter" idx="13" hasCustomPrompt="1"/>
          </p:nvPr>
        </p:nvSpPr>
        <p:spPr>
          <a:xfrm>
            <a:off x="1101680" y="2425079"/>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3" name="Text Placeholder 13">
            <a:extLst>
              <a:ext uri="{FF2B5EF4-FFF2-40B4-BE49-F238E27FC236}">
                <a16:creationId xmlns:a16="http://schemas.microsoft.com/office/drawing/2014/main" id="{201C2AEC-81BB-680C-5DCE-F266032CF021}"/>
              </a:ext>
            </a:extLst>
          </p:cNvPr>
          <p:cNvSpPr>
            <a:spLocks noGrp="1"/>
          </p:cNvSpPr>
          <p:nvPr>
            <p:ph type="body" sz="quarter" idx="14" hasCustomPrompt="1"/>
          </p:nvPr>
        </p:nvSpPr>
        <p:spPr>
          <a:xfrm>
            <a:off x="1110387" y="3576377"/>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8" name="Text Placeholder 16">
            <a:extLst>
              <a:ext uri="{FF2B5EF4-FFF2-40B4-BE49-F238E27FC236}">
                <a16:creationId xmlns:a16="http://schemas.microsoft.com/office/drawing/2014/main" id="{774AEB60-8F66-7EA8-7AB4-6172D42B3439}"/>
              </a:ext>
            </a:extLst>
          </p:cNvPr>
          <p:cNvSpPr>
            <a:spLocks noGrp="1"/>
          </p:cNvSpPr>
          <p:nvPr>
            <p:ph type="body" sz="quarter" idx="15" hasCustomPrompt="1"/>
          </p:nvPr>
        </p:nvSpPr>
        <p:spPr>
          <a:xfrm>
            <a:off x="1101680" y="4081657"/>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9" name="Text Placeholder 13">
            <a:extLst>
              <a:ext uri="{FF2B5EF4-FFF2-40B4-BE49-F238E27FC236}">
                <a16:creationId xmlns:a16="http://schemas.microsoft.com/office/drawing/2014/main" id="{F53BDA53-AB90-0D4A-CCDC-D83026EE9059}"/>
              </a:ext>
            </a:extLst>
          </p:cNvPr>
          <p:cNvSpPr>
            <a:spLocks noGrp="1"/>
          </p:cNvSpPr>
          <p:nvPr>
            <p:ph type="body" sz="quarter" idx="16" hasCustomPrompt="1"/>
          </p:nvPr>
        </p:nvSpPr>
        <p:spPr>
          <a:xfrm>
            <a:off x="9769608" y="3750753"/>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0" name="Title 9">
            <a:extLst>
              <a:ext uri="{FF2B5EF4-FFF2-40B4-BE49-F238E27FC236}">
                <a16:creationId xmlns:a16="http://schemas.microsoft.com/office/drawing/2014/main" id="{D3CA9527-724F-4D7B-6C8F-818ABE0CFB2E}"/>
              </a:ext>
            </a:extLst>
          </p:cNvPr>
          <p:cNvSpPr>
            <a:spLocks noGrp="1"/>
          </p:cNvSpPr>
          <p:nvPr>
            <p:ph type="title"/>
          </p:nvPr>
        </p:nvSpPr>
        <p:spPr/>
        <p:txBody>
          <a:bodyPr/>
          <a:lstStyle/>
          <a:p>
            <a:r>
              <a:rPr lang="en-US"/>
              <a:t>Click to edit Master title style</a:t>
            </a:r>
            <a:endParaRPr lang="en-GB"/>
          </a:p>
        </p:txBody>
      </p:sp>
      <p:sp>
        <p:nvSpPr>
          <p:cNvPr id="28" name="Text Placeholder 13">
            <a:extLst>
              <a:ext uri="{FF2B5EF4-FFF2-40B4-BE49-F238E27FC236}">
                <a16:creationId xmlns:a16="http://schemas.microsoft.com/office/drawing/2014/main" id="{E8909BC7-D0BB-6BDC-1576-A9D24D820082}"/>
              </a:ext>
            </a:extLst>
          </p:cNvPr>
          <p:cNvSpPr>
            <a:spLocks noGrp="1"/>
          </p:cNvSpPr>
          <p:nvPr>
            <p:ph type="body" sz="quarter" idx="17" hasCustomPrompt="1"/>
          </p:nvPr>
        </p:nvSpPr>
        <p:spPr>
          <a:xfrm>
            <a:off x="1110387" y="5222297"/>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29" name="Text Placeholder 16">
            <a:extLst>
              <a:ext uri="{FF2B5EF4-FFF2-40B4-BE49-F238E27FC236}">
                <a16:creationId xmlns:a16="http://schemas.microsoft.com/office/drawing/2014/main" id="{8E2D86CC-7EC7-3C58-43BD-CE052BE3CF99}"/>
              </a:ext>
            </a:extLst>
          </p:cNvPr>
          <p:cNvSpPr>
            <a:spLocks noGrp="1"/>
          </p:cNvSpPr>
          <p:nvPr>
            <p:ph type="body" sz="quarter" idx="18" hasCustomPrompt="1"/>
          </p:nvPr>
        </p:nvSpPr>
        <p:spPr>
          <a:xfrm>
            <a:off x="1101680" y="5727577"/>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31" name="Text Placeholder 13">
            <a:extLst>
              <a:ext uri="{FF2B5EF4-FFF2-40B4-BE49-F238E27FC236}">
                <a16:creationId xmlns:a16="http://schemas.microsoft.com/office/drawing/2014/main" id="{289881A4-DFFE-96FE-7677-BD15F833A408}"/>
              </a:ext>
            </a:extLst>
          </p:cNvPr>
          <p:cNvSpPr>
            <a:spLocks noGrp="1"/>
          </p:cNvSpPr>
          <p:nvPr>
            <p:ph type="body" sz="quarter" idx="19" hasCustomPrompt="1"/>
          </p:nvPr>
        </p:nvSpPr>
        <p:spPr>
          <a:xfrm>
            <a:off x="9769608" y="5457633"/>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Tree>
    <p:extLst>
      <p:ext uri="{BB962C8B-B14F-4D97-AF65-F5344CB8AC3E}">
        <p14:creationId xmlns:p14="http://schemas.microsoft.com/office/powerpoint/2010/main" val="1418242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s -3 Big Number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464B2BA-F882-1406-7371-A118E2E5E427}"/>
              </a:ext>
            </a:extLst>
          </p:cNvPr>
          <p:cNvSpPr/>
          <p:nvPr userDrawn="1"/>
        </p:nvSpPr>
        <p:spPr>
          <a:xfrm>
            <a:off x="3175" y="1812471"/>
            <a:ext cx="4062942" cy="50455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1517BBB-9DBE-E19F-D20A-57B85E2BEC39}"/>
              </a:ext>
            </a:extLst>
          </p:cNvPr>
          <p:cNvSpPr/>
          <p:nvPr userDrawn="1"/>
        </p:nvSpPr>
        <p:spPr>
          <a:xfrm>
            <a:off x="4175761" y="1812471"/>
            <a:ext cx="3843654" cy="504552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37AA77E-0D25-0152-E9DB-1301D29DEBB2}"/>
              </a:ext>
            </a:extLst>
          </p:cNvPr>
          <p:cNvSpPr/>
          <p:nvPr userDrawn="1"/>
        </p:nvSpPr>
        <p:spPr>
          <a:xfrm>
            <a:off x="8129058" y="1812471"/>
            <a:ext cx="4062942" cy="50455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51E6EF3B-310D-0782-2DD2-6FC853BADFA8}"/>
              </a:ext>
            </a:extLst>
          </p:cNvPr>
          <p:cNvSpPr>
            <a:spLocks noGrp="1"/>
          </p:cNvSpPr>
          <p:nvPr>
            <p:ph type="body" sz="quarter" idx="10" hasCustomPrompt="1"/>
          </p:nvPr>
        </p:nvSpPr>
        <p:spPr>
          <a:xfrm>
            <a:off x="373441" y="3573916"/>
            <a:ext cx="3425825" cy="1131887"/>
          </a:xfrm>
        </p:spPr>
        <p:txBody>
          <a:bodyPr anchor="b" anchorCtr="0"/>
          <a:lstStyle>
            <a:lvl1pPr algn="ctr">
              <a:defRPr sz="6500">
                <a:solidFill>
                  <a:schemeClr val="bg1"/>
                </a:solidFill>
                <a:latin typeface="+mj-lt"/>
              </a:defRPr>
            </a:lvl1pPr>
          </a:lstStyle>
          <a:p>
            <a:pPr lvl="0"/>
            <a:r>
              <a:rPr lang="en-US"/>
              <a:t>25%</a:t>
            </a:r>
            <a:endParaRPr lang="en-GB"/>
          </a:p>
        </p:txBody>
      </p:sp>
      <p:sp>
        <p:nvSpPr>
          <p:cNvPr id="14" name="Text Placeholder 12">
            <a:extLst>
              <a:ext uri="{FF2B5EF4-FFF2-40B4-BE49-F238E27FC236}">
                <a16:creationId xmlns:a16="http://schemas.microsoft.com/office/drawing/2014/main" id="{6ADBB41B-3AC0-254B-793E-DFC823891FA1}"/>
              </a:ext>
            </a:extLst>
          </p:cNvPr>
          <p:cNvSpPr>
            <a:spLocks noGrp="1"/>
          </p:cNvSpPr>
          <p:nvPr>
            <p:ph type="body" sz="quarter" idx="11" hasCustomPrompt="1"/>
          </p:nvPr>
        </p:nvSpPr>
        <p:spPr>
          <a:xfrm>
            <a:off x="4345713" y="3573916"/>
            <a:ext cx="3425825" cy="1131887"/>
          </a:xfrm>
        </p:spPr>
        <p:txBody>
          <a:bodyPr anchor="b" anchorCtr="0"/>
          <a:lstStyle>
            <a:lvl1pPr algn="ctr">
              <a:defRPr sz="6500">
                <a:solidFill>
                  <a:schemeClr val="bg1"/>
                </a:solidFill>
                <a:latin typeface="+mj-lt"/>
              </a:defRPr>
            </a:lvl1pPr>
            <a:lvl2pPr>
              <a:defRPr sz="6500"/>
            </a:lvl2pPr>
            <a:lvl3pPr>
              <a:defRPr sz="6500"/>
            </a:lvl3pPr>
            <a:lvl4pPr>
              <a:defRPr sz="6500"/>
            </a:lvl4pPr>
            <a:lvl5pPr>
              <a:defRPr sz="6500"/>
            </a:lvl5pPr>
          </a:lstStyle>
          <a:p>
            <a:pPr lvl="0"/>
            <a:r>
              <a:rPr lang="en-US"/>
              <a:t>70%</a:t>
            </a:r>
            <a:endParaRPr lang="en-GB"/>
          </a:p>
        </p:txBody>
      </p:sp>
      <p:sp>
        <p:nvSpPr>
          <p:cNvPr id="15" name="Text Placeholder 12">
            <a:extLst>
              <a:ext uri="{FF2B5EF4-FFF2-40B4-BE49-F238E27FC236}">
                <a16:creationId xmlns:a16="http://schemas.microsoft.com/office/drawing/2014/main" id="{B3F0F04D-CFFC-7778-2D4B-6BC6752081BF}"/>
              </a:ext>
            </a:extLst>
          </p:cNvPr>
          <p:cNvSpPr>
            <a:spLocks noGrp="1"/>
          </p:cNvSpPr>
          <p:nvPr>
            <p:ph type="body" sz="quarter" idx="12" hasCustomPrompt="1"/>
          </p:nvPr>
        </p:nvSpPr>
        <p:spPr>
          <a:xfrm>
            <a:off x="8392734" y="3573916"/>
            <a:ext cx="3425825" cy="1131887"/>
          </a:xfrm>
        </p:spPr>
        <p:txBody>
          <a:bodyPr anchor="b" anchorCtr="0"/>
          <a:lstStyle>
            <a:lvl1pPr algn="ctr">
              <a:defRPr sz="6500">
                <a:solidFill>
                  <a:schemeClr val="bg1"/>
                </a:solidFill>
                <a:latin typeface="+mj-lt"/>
              </a:defRPr>
            </a:lvl1pPr>
          </a:lstStyle>
          <a:p>
            <a:pPr lvl="0"/>
            <a:r>
              <a:rPr lang="en-US"/>
              <a:t>5%</a:t>
            </a:r>
            <a:endParaRPr lang="en-GB"/>
          </a:p>
        </p:txBody>
      </p:sp>
      <p:sp>
        <p:nvSpPr>
          <p:cNvPr id="16" name="Text Placeholder 12">
            <a:extLst>
              <a:ext uri="{FF2B5EF4-FFF2-40B4-BE49-F238E27FC236}">
                <a16:creationId xmlns:a16="http://schemas.microsoft.com/office/drawing/2014/main" id="{386AB7C6-5034-70DB-4E9F-5DB1DF5130F0}"/>
              </a:ext>
            </a:extLst>
          </p:cNvPr>
          <p:cNvSpPr>
            <a:spLocks noGrp="1"/>
          </p:cNvSpPr>
          <p:nvPr>
            <p:ph type="body" sz="quarter" idx="13" hasCustomPrompt="1"/>
          </p:nvPr>
        </p:nvSpPr>
        <p:spPr>
          <a:xfrm>
            <a:off x="373441" y="4793117"/>
            <a:ext cx="3425825" cy="493712"/>
          </a:xfrm>
        </p:spPr>
        <p:txBody>
          <a:bodyPr anchor="t" anchorCtr="0"/>
          <a:lstStyle>
            <a:lvl1pPr algn="ctr">
              <a:defRPr sz="1800">
                <a:solidFill>
                  <a:schemeClr val="bg1"/>
                </a:solidFill>
                <a:latin typeface="+mj-lt"/>
              </a:defRPr>
            </a:lvl1pPr>
          </a:lstStyle>
          <a:p>
            <a:pPr lvl="0"/>
            <a:r>
              <a:rPr lang="en-US"/>
              <a:t>Secondary Title, Roboto, 20pt</a:t>
            </a:r>
            <a:endParaRPr lang="en-GB"/>
          </a:p>
        </p:txBody>
      </p:sp>
      <p:sp>
        <p:nvSpPr>
          <p:cNvPr id="17" name="Text Placeholder 12">
            <a:extLst>
              <a:ext uri="{FF2B5EF4-FFF2-40B4-BE49-F238E27FC236}">
                <a16:creationId xmlns:a16="http://schemas.microsoft.com/office/drawing/2014/main" id="{4FD41CE4-44C0-FCB7-1181-3D619C8C2547}"/>
              </a:ext>
            </a:extLst>
          </p:cNvPr>
          <p:cNvSpPr>
            <a:spLocks noGrp="1"/>
          </p:cNvSpPr>
          <p:nvPr>
            <p:ph type="body" sz="quarter" idx="14" hasCustomPrompt="1"/>
          </p:nvPr>
        </p:nvSpPr>
        <p:spPr>
          <a:xfrm>
            <a:off x="4345713" y="4793117"/>
            <a:ext cx="3425825" cy="493712"/>
          </a:xfrm>
        </p:spPr>
        <p:txBody>
          <a:bodyPr anchor="t" anchorCtr="0"/>
          <a:lstStyle>
            <a:lvl1pPr algn="ctr">
              <a:defRPr sz="1800">
                <a:solidFill>
                  <a:schemeClr val="bg1"/>
                </a:solidFill>
                <a:latin typeface="+mj-lt"/>
              </a:defRPr>
            </a:lvl1pPr>
            <a:lvl2pPr>
              <a:defRPr sz="6500"/>
            </a:lvl2pPr>
            <a:lvl3pPr>
              <a:defRPr sz="6500"/>
            </a:lvl3pPr>
            <a:lvl4pPr>
              <a:defRPr sz="6500"/>
            </a:lvl4pPr>
            <a:lvl5pPr>
              <a:defRPr sz="6500"/>
            </a:lvl5pPr>
          </a:lstStyle>
          <a:p>
            <a:pPr lvl="0"/>
            <a:r>
              <a:rPr lang="en-US"/>
              <a:t>Secondary Title, Roboto, 20pt</a:t>
            </a:r>
            <a:endParaRPr lang="en-GB"/>
          </a:p>
        </p:txBody>
      </p:sp>
      <p:sp>
        <p:nvSpPr>
          <p:cNvPr id="18" name="Text Placeholder 12">
            <a:extLst>
              <a:ext uri="{FF2B5EF4-FFF2-40B4-BE49-F238E27FC236}">
                <a16:creationId xmlns:a16="http://schemas.microsoft.com/office/drawing/2014/main" id="{87020E2B-51EA-AE19-9398-C63656600725}"/>
              </a:ext>
            </a:extLst>
          </p:cNvPr>
          <p:cNvSpPr>
            <a:spLocks noGrp="1"/>
          </p:cNvSpPr>
          <p:nvPr>
            <p:ph type="body" sz="quarter" idx="15" hasCustomPrompt="1"/>
          </p:nvPr>
        </p:nvSpPr>
        <p:spPr>
          <a:xfrm>
            <a:off x="8392734" y="4793117"/>
            <a:ext cx="3425825" cy="493712"/>
          </a:xfrm>
        </p:spPr>
        <p:txBody>
          <a:bodyPr anchor="t" anchorCtr="0"/>
          <a:lstStyle>
            <a:lvl1pPr algn="ctr">
              <a:defRPr sz="1800">
                <a:solidFill>
                  <a:schemeClr val="bg1"/>
                </a:solidFill>
                <a:latin typeface="+mj-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
        <p:nvSpPr>
          <p:cNvPr id="19" name="Text Placeholder 12">
            <a:extLst>
              <a:ext uri="{FF2B5EF4-FFF2-40B4-BE49-F238E27FC236}">
                <a16:creationId xmlns:a16="http://schemas.microsoft.com/office/drawing/2014/main" id="{6A76478B-6453-6076-E993-161C4C3902F6}"/>
              </a:ext>
            </a:extLst>
          </p:cNvPr>
          <p:cNvSpPr>
            <a:spLocks noGrp="1"/>
          </p:cNvSpPr>
          <p:nvPr>
            <p:ph type="body" sz="quarter" idx="16" hasCustomPrompt="1"/>
          </p:nvPr>
        </p:nvSpPr>
        <p:spPr>
          <a:xfrm>
            <a:off x="373441" y="5347789"/>
            <a:ext cx="3425825" cy="493712"/>
          </a:xfrm>
        </p:spPr>
        <p:txBody>
          <a:bodyPr anchor="t" anchorCtr="0"/>
          <a:lstStyle>
            <a:lvl1pPr algn="ctr">
              <a:lnSpc>
                <a:spcPct val="120000"/>
              </a:lnSpc>
              <a:defRPr sz="1400">
                <a:solidFill>
                  <a:schemeClr val="bg1"/>
                </a:solidFill>
                <a:latin typeface="+mn-lt"/>
              </a:defRPr>
            </a:lvl1pPr>
          </a:lstStyle>
          <a:p>
            <a:pPr lvl="0"/>
            <a:r>
              <a:rPr lang="en-US"/>
              <a:t>Secondary Title, Roboto, 20pt</a:t>
            </a:r>
            <a:endParaRPr lang="en-GB"/>
          </a:p>
        </p:txBody>
      </p:sp>
      <p:sp>
        <p:nvSpPr>
          <p:cNvPr id="20" name="Text Placeholder 12">
            <a:extLst>
              <a:ext uri="{FF2B5EF4-FFF2-40B4-BE49-F238E27FC236}">
                <a16:creationId xmlns:a16="http://schemas.microsoft.com/office/drawing/2014/main" id="{ED858A4B-BB67-33E6-9953-FC94E4EFE412}"/>
              </a:ext>
            </a:extLst>
          </p:cNvPr>
          <p:cNvSpPr>
            <a:spLocks noGrp="1"/>
          </p:cNvSpPr>
          <p:nvPr>
            <p:ph type="body" sz="quarter" idx="17" hasCustomPrompt="1"/>
          </p:nvPr>
        </p:nvSpPr>
        <p:spPr>
          <a:xfrm>
            <a:off x="4345713" y="5347789"/>
            <a:ext cx="3425825" cy="493712"/>
          </a:xfrm>
        </p:spPr>
        <p:txBody>
          <a:bodyPr anchor="t" anchorCtr="0"/>
          <a:lstStyle>
            <a:lvl1pPr algn="ctr">
              <a:lnSpc>
                <a:spcPct val="120000"/>
              </a:lnSpc>
              <a:defRPr sz="1400">
                <a:solidFill>
                  <a:schemeClr val="bg1"/>
                </a:solidFill>
                <a:latin typeface="+mn-lt"/>
              </a:defRPr>
            </a:lvl1pPr>
            <a:lvl2pPr>
              <a:defRPr sz="6500"/>
            </a:lvl2pPr>
            <a:lvl3pPr>
              <a:defRPr sz="6500"/>
            </a:lvl3pPr>
            <a:lvl4pPr>
              <a:defRPr sz="6500"/>
            </a:lvl4pPr>
            <a:lvl5pPr>
              <a:defRPr sz="6500"/>
            </a:lvl5pPr>
          </a:lstStyle>
          <a:p>
            <a:pPr lvl="0"/>
            <a:r>
              <a:rPr lang="en-US"/>
              <a:t>Secondary Title, Roboto, 20pt</a:t>
            </a:r>
            <a:endParaRPr lang="en-GB"/>
          </a:p>
        </p:txBody>
      </p:sp>
      <p:sp>
        <p:nvSpPr>
          <p:cNvPr id="21" name="Text Placeholder 12">
            <a:extLst>
              <a:ext uri="{FF2B5EF4-FFF2-40B4-BE49-F238E27FC236}">
                <a16:creationId xmlns:a16="http://schemas.microsoft.com/office/drawing/2014/main" id="{063D12BA-0C9C-FC5D-54C8-098E646EA984}"/>
              </a:ext>
            </a:extLst>
          </p:cNvPr>
          <p:cNvSpPr>
            <a:spLocks noGrp="1"/>
          </p:cNvSpPr>
          <p:nvPr>
            <p:ph type="body" sz="quarter" idx="18" hasCustomPrompt="1"/>
          </p:nvPr>
        </p:nvSpPr>
        <p:spPr>
          <a:xfrm>
            <a:off x="8392734" y="5347789"/>
            <a:ext cx="3425825" cy="493712"/>
          </a:xfrm>
        </p:spPr>
        <p:txBody>
          <a:bodyPr anchor="t" anchorCtr="0"/>
          <a:lstStyle>
            <a:lvl1pPr algn="ctr">
              <a:lnSpc>
                <a:spcPct val="120000"/>
              </a:lnSpc>
              <a:defRPr sz="1400">
                <a:solidFill>
                  <a:schemeClr val="bg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Tree>
    <p:extLst>
      <p:ext uri="{BB962C8B-B14F-4D97-AF65-F5344CB8AC3E}">
        <p14:creationId xmlns:p14="http://schemas.microsoft.com/office/powerpoint/2010/main" val="37208968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s - 4 Big Number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6E0099-6F3A-D5DB-80AA-A30EFD17A1B1}"/>
              </a:ext>
            </a:extLst>
          </p:cNvPr>
          <p:cNvSpPr/>
          <p:nvPr userDrawn="1"/>
        </p:nvSpPr>
        <p:spPr>
          <a:xfrm>
            <a:off x="1588" y="1812472"/>
            <a:ext cx="2978185" cy="50455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8" name="Rectangle 27">
            <a:extLst>
              <a:ext uri="{FF2B5EF4-FFF2-40B4-BE49-F238E27FC236}">
                <a16:creationId xmlns:a16="http://schemas.microsoft.com/office/drawing/2014/main" id="{11D3E48C-F8F5-EF88-81CA-FDAD873A91C7}"/>
              </a:ext>
            </a:extLst>
          </p:cNvPr>
          <p:cNvSpPr/>
          <p:nvPr userDrawn="1"/>
        </p:nvSpPr>
        <p:spPr>
          <a:xfrm>
            <a:off x="3072330" y="1812471"/>
            <a:ext cx="2978185" cy="504552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5AF562F8-C99B-C1C2-A25D-18688A82FFF0}"/>
              </a:ext>
            </a:extLst>
          </p:cNvPr>
          <p:cNvSpPr/>
          <p:nvPr userDrawn="1"/>
        </p:nvSpPr>
        <p:spPr>
          <a:xfrm>
            <a:off x="6143072" y="1812471"/>
            <a:ext cx="2978185" cy="50455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5253D52-EBED-5CF4-5137-5213D18C89EC}"/>
              </a:ext>
            </a:extLst>
          </p:cNvPr>
          <p:cNvSpPr/>
          <p:nvPr userDrawn="1"/>
        </p:nvSpPr>
        <p:spPr>
          <a:xfrm>
            <a:off x="9213815" y="1812471"/>
            <a:ext cx="2978185" cy="504552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51E6EF3B-310D-0782-2DD2-6FC853BADFA8}"/>
              </a:ext>
            </a:extLst>
          </p:cNvPr>
          <p:cNvSpPr>
            <a:spLocks noGrp="1"/>
          </p:cNvSpPr>
          <p:nvPr>
            <p:ph type="body" sz="quarter" idx="10" hasCustomPrompt="1"/>
          </p:nvPr>
        </p:nvSpPr>
        <p:spPr>
          <a:xfrm>
            <a:off x="180402" y="3573916"/>
            <a:ext cx="2652728" cy="1131887"/>
          </a:xfrm>
        </p:spPr>
        <p:txBody>
          <a:bodyPr anchor="b" anchorCtr="0"/>
          <a:lstStyle>
            <a:lvl1pPr algn="ctr">
              <a:defRPr sz="6500">
                <a:solidFill>
                  <a:schemeClr val="bg1"/>
                </a:solidFill>
                <a:latin typeface="+mj-lt"/>
              </a:defRPr>
            </a:lvl1pPr>
          </a:lstStyle>
          <a:p>
            <a:pPr lvl="0"/>
            <a:r>
              <a:rPr lang="en-US"/>
              <a:t>25%</a:t>
            </a:r>
            <a:endParaRPr lang="en-GB"/>
          </a:p>
        </p:txBody>
      </p:sp>
      <p:sp>
        <p:nvSpPr>
          <p:cNvPr id="14" name="Text Placeholder 12">
            <a:extLst>
              <a:ext uri="{FF2B5EF4-FFF2-40B4-BE49-F238E27FC236}">
                <a16:creationId xmlns:a16="http://schemas.microsoft.com/office/drawing/2014/main" id="{6ADBB41B-3AC0-254B-793E-DFC823891FA1}"/>
              </a:ext>
            </a:extLst>
          </p:cNvPr>
          <p:cNvSpPr>
            <a:spLocks noGrp="1"/>
          </p:cNvSpPr>
          <p:nvPr>
            <p:ph type="body" sz="quarter" idx="11" hasCustomPrompt="1"/>
          </p:nvPr>
        </p:nvSpPr>
        <p:spPr>
          <a:xfrm>
            <a:off x="3208159" y="3573916"/>
            <a:ext cx="2652728" cy="1131887"/>
          </a:xfrm>
        </p:spPr>
        <p:txBody>
          <a:bodyPr anchor="b" anchorCtr="0"/>
          <a:lstStyle>
            <a:lvl1pPr algn="ctr">
              <a:defRPr sz="6500">
                <a:solidFill>
                  <a:schemeClr val="bg1"/>
                </a:solidFill>
                <a:latin typeface="+mj-lt"/>
              </a:defRPr>
            </a:lvl1pPr>
            <a:lvl2pPr>
              <a:defRPr sz="6500"/>
            </a:lvl2pPr>
            <a:lvl3pPr>
              <a:defRPr sz="6500"/>
            </a:lvl3pPr>
            <a:lvl4pPr>
              <a:defRPr sz="6500"/>
            </a:lvl4pPr>
            <a:lvl5pPr>
              <a:defRPr sz="6500"/>
            </a:lvl5pPr>
          </a:lstStyle>
          <a:p>
            <a:pPr lvl="0"/>
            <a:r>
              <a:rPr lang="en-US"/>
              <a:t>70%</a:t>
            </a:r>
            <a:endParaRPr lang="en-GB"/>
          </a:p>
        </p:txBody>
      </p:sp>
      <p:sp>
        <p:nvSpPr>
          <p:cNvPr id="15" name="Text Placeholder 12">
            <a:extLst>
              <a:ext uri="{FF2B5EF4-FFF2-40B4-BE49-F238E27FC236}">
                <a16:creationId xmlns:a16="http://schemas.microsoft.com/office/drawing/2014/main" id="{B3F0F04D-CFFC-7778-2D4B-6BC6752081BF}"/>
              </a:ext>
            </a:extLst>
          </p:cNvPr>
          <p:cNvSpPr>
            <a:spLocks noGrp="1"/>
          </p:cNvSpPr>
          <p:nvPr>
            <p:ph type="body" sz="quarter" idx="12" hasCustomPrompt="1"/>
          </p:nvPr>
        </p:nvSpPr>
        <p:spPr>
          <a:xfrm>
            <a:off x="6256234" y="3573916"/>
            <a:ext cx="2742863" cy="1131887"/>
          </a:xfrm>
        </p:spPr>
        <p:txBody>
          <a:bodyPr anchor="b" anchorCtr="0"/>
          <a:lstStyle>
            <a:lvl1pPr algn="ctr">
              <a:defRPr sz="6500">
                <a:solidFill>
                  <a:schemeClr val="bg1"/>
                </a:solidFill>
                <a:latin typeface="+mj-lt"/>
              </a:defRPr>
            </a:lvl1pPr>
          </a:lstStyle>
          <a:p>
            <a:pPr lvl="0"/>
            <a:r>
              <a:rPr lang="en-US"/>
              <a:t>5%</a:t>
            </a:r>
            <a:endParaRPr lang="en-GB"/>
          </a:p>
        </p:txBody>
      </p:sp>
      <p:sp>
        <p:nvSpPr>
          <p:cNvPr id="16" name="Text Placeholder 12">
            <a:extLst>
              <a:ext uri="{FF2B5EF4-FFF2-40B4-BE49-F238E27FC236}">
                <a16:creationId xmlns:a16="http://schemas.microsoft.com/office/drawing/2014/main" id="{386AB7C6-5034-70DB-4E9F-5DB1DF5130F0}"/>
              </a:ext>
            </a:extLst>
          </p:cNvPr>
          <p:cNvSpPr>
            <a:spLocks noGrp="1"/>
          </p:cNvSpPr>
          <p:nvPr>
            <p:ph type="body" sz="quarter" idx="13" hasCustomPrompt="1"/>
          </p:nvPr>
        </p:nvSpPr>
        <p:spPr>
          <a:xfrm>
            <a:off x="180402" y="4793117"/>
            <a:ext cx="2652728" cy="493712"/>
          </a:xfrm>
        </p:spPr>
        <p:txBody>
          <a:bodyPr anchor="t" anchorCtr="0"/>
          <a:lstStyle>
            <a:lvl1pPr algn="ctr">
              <a:defRPr sz="1800">
                <a:solidFill>
                  <a:schemeClr val="bg1"/>
                </a:solidFill>
                <a:latin typeface="+mj-lt"/>
              </a:defRPr>
            </a:lvl1pPr>
          </a:lstStyle>
          <a:p>
            <a:pPr lvl="0"/>
            <a:r>
              <a:rPr lang="en-US"/>
              <a:t>Secondary Title, Roboto, 20pt</a:t>
            </a:r>
            <a:endParaRPr lang="en-GB"/>
          </a:p>
        </p:txBody>
      </p:sp>
      <p:sp>
        <p:nvSpPr>
          <p:cNvPr id="17" name="Text Placeholder 12">
            <a:extLst>
              <a:ext uri="{FF2B5EF4-FFF2-40B4-BE49-F238E27FC236}">
                <a16:creationId xmlns:a16="http://schemas.microsoft.com/office/drawing/2014/main" id="{4FD41CE4-44C0-FCB7-1181-3D619C8C2547}"/>
              </a:ext>
            </a:extLst>
          </p:cNvPr>
          <p:cNvSpPr>
            <a:spLocks noGrp="1"/>
          </p:cNvSpPr>
          <p:nvPr>
            <p:ph type="body" sz="quarter" idx="14" hasCustomPrompt="1"/>
          </p:nvPr>
        </p:nvSpPr>
        <p:spPr>
          <a:xfrm>
            <a:off x="3208159" y="4793117"/>
            <a:ext cx="2652728" cy="493712"/>
          </a:xfrm>
        </p:spPr>
        <p:txBody>
          <a:bodyPr anchor="t" anchorCtr="0"/>
          <a:lstStyle>
            <a:lvl1pPr algn="ctr">
              <a:defRPr sz="1800">
                <a:solidFill>
                  <a:schemeClr val="bg1"/>
                </a:solidFill>
                <a:latin typeface="+mj-lt"/>
              </a:defRPr>
            </a:lvl1pPr>
            <a:lvl2pPr>
              <a:defRPr sz="6500"/>
            </a:lvl2pPr>
            <a:lvl3pPr>
              <a:defRPr sz="6500"/>
            </a:lvl3pPr>
            <a:lvl4pPr>
              <a:defRPr sz="6500"/>
            </a:lvl4pPr>
            <a:lvl5pPr>
              <a:defRPr sz="6500"/>
            </a:lvl5pPr>
          </a:lstStyle>
          <a:p>
            <a:pPr lvl="0"/>
            <a:r>
              <a:rPr lang="en-US"/>
              <a:t>Secondary Title, Roboto, 20pt</a:t>
            </a:r>
            <a:endParaRPr lang="en-GB"/>
          </a:p>
        </p:txBody>
      </p:sp>
      <p:sp>
        <p:nvSpPr>
          <p:cNvPr id="18" name="Text Placeholder 12">
            <a:extLst>
              <a:ext uri="{FF2B5EF4-FFF2-40B4-BE49-F238E27FC236}">
                <a16:creationId xmlns:a16="http://schemas.microsoft.com/office/drawing/2014/main" id="{87020E2B-51EA-AE19-9398-C63656600725}"/>
              </a:ext>
            </a:extLst>
          </p:cNvPr>
          <p:cNvSpPr>
            <a:spLocks noGrp="1"/>
          </p:cNvSpPr>
          <p:nvPr>
            <p:ph type="body" sz="quarter" idx="15" hasCustomPrompt="1"/>
          </p:nvPr>
        </p:nvSpPr>
        <p:spPr>
          <a:xfrm>
            <a:off x="6256234" y="4793117"/>
            <a:ext cx="2742863" cy="493712"/>
          </a:xfrm>
        </p:spPr>
        <p:txBody>
          <a:bodyPr anchor="t" anchorCtr="0"/>
          <a:lstStyle>
            <a:lvl1pPr algn="ctr">
              <a:defRPr sz="1800">
                <a:solidFill>
                  <a:schemeClr val="bg1"/>
                </a:solidFill>
                <a:latin typeface="+mj-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
        <p:nvSpPr>
          <p:cNvPr id="19" name="Text Placeholder 12">
            <a:extLst>
              <a:ext uri="{FF2B5EF4-FFF2-40B4-BE49-F238E27FC236}">
                <a16:creationId xmlns:a16="http://schemas.microsoft.com/office/drawing/2014/main" id="{6A76478B-6453-6076-E993-161C4C3902F6}"/>
              </a:ext>
            </a:extLst>
          </p:cNvPr>
          <p:cNvSpPr>
            <a:spLocks noGrp="1"/>
          </p:cNvSpPr>
          <p:nvPr>
            <p:ph type="body" sz="quarter" idx="16" hasCustomPrompt="1"/>
          </p:nvPr>
        </p:nvSpPr>
        <p:spPr>
          <a:xfrm>
            <a:off x="180402" y="5347789"/>
            <a:ext cx="2652728" cy="493712"/>
          </a:xfrm>
        </p:spPr>
        <p:txBody>
          <a:bodyPr anchor="t" anchorCtr="0"/>
          <a:lstStyle>
            <a:lvl1pPr algn="ctr">
              <a:lnSpc>
                <a:spcPct val="120000"/>
              </a:lnSpc>
              <a:defRPr sz="1400">
                <a:solidFill>
                  <a:schemeClr val="bg1"/>
                </a:solidFill>
                <a:latin typeface="+mn-lt"/>
              </a:defRPr>
            </a:lvl1pPr>
          </a:lstStyle>
          <a:p>
            <a:pPr lvl="0"/>
            <a:r>
              <a:rPr lang="en-US"/>
              <a:t>Secondary Title, Roboto, 20pt</a:t>
            </a:r>
            <a:endParaRPr lang="en-GB"/>
          </a:p>
        </p:txBody>
      </p:sp>
      <p:sp>
        <p:nvSpPr>
          <p:cNvPr id="20" name="Text Placeholder 12">
            <a:extLst>
              <a:ext uri="{FF2B5EF4-FFF2-40B4-BE49-F238E27FC236}">
                <a16:creationId xmlns:a16="http://schemas.microsoft.com/office/drawing/2014/main" id="{ED858A4B-BB67-33E6-9953-FC94E4EFE412}"/>
              </a:ext>
            </a:extLst>
          </p:cNvPr>
          <p:cNvSpPr>
            <a:spLocks noGrp="1"/>
          </p:cNvSpPr>
          <p:nvPr>
            <p:ph type="body" sz="quarter" idx="17" hasCustomPrompt="1"/>
          </p:nvPr>
        </p:nvSpPr>
        <p:spPr>
          <a:xfrm>
            <a:off x="3208159" y="5347789"/>
            <a:ext cx="2652728" cy="493712"/>
          </a:xfrm>
        </p:spPr>
        <p:txBody>
          <a:bodyPr anchor="t" anchorCtr="0"/>
          <a:lstStyle>
            <a:lvl1pPr algn="ctr">
              <a:lnSpc>
                <a:spcPct val="120000"/>
              </a:lnSpc>
              <a:defRPr sz="1400">
                <a:solidFill>
                  <a:schemeClr val="bg1"/>
                </a:solidFill>
                <a:latin typeface="+mn-lt"/>
              </a:defRPr>
            </a:lvl1pPr>
            <a:lvl2pPr>
              <a:defRPr sz="6500"/>
            </a:lvl2pPr>
            <a:lvl3pPr>
              <a:defRPr sz="6500"/>
            </a:lvl3pPr>
            <a:lvl4pPr>
              <a:defRPr sz="6500"/>
            </a:lvl4pPr>
            <a:lvl5pPr>
              <a:defRPr sz="6500"/>
            </a:lvl5pPr>
          </a:lstStyle>
          <a:p>
            <a:pPr lvl="0"/>
            <a:r>
              <a:rPr lang="en-US"/>
              <a:t>Secondary Title, Roboto, 20pt</a:t>
            </a:r>
            <a:endParaRPr lang="en-GB"/>
          </a:p>
        </p:txBody>
      </p:sp>
      <p:sp>
        <p:nvSpPr>
          <p:cNvPr id="21" name="Text Placeholder 12">
            <a:extLst>
              <a:ext uri="{FF2B5EF4-FFF2-40B4-BE49-F238E27FC236}">
                <a16:creationId xmlns:a16="http://schemas.microsoft.com/office/drawing/2014/main" id="{063D12BA-0C9C-FC5D-54C8-098E646EA984}"/>
              </a:ext>
            </a:extLst>
          </p:cNvPr>
          <p:cNvSpPr>
            <a:spLocks noGrp="1"/>
          </p:cNvSpPr>
          <p:nvPr>
            <p:ph type="body" sz="quarter" idx="18" hasCustomPrompt="1"/>
          </p:nvPr>
        </p:nvSpPr>
        <p:spPr>
          <a:xfrm>
            <a:off x="6256234" y="5347789"/>
            <a:ext cx="2742863" cy="493712"/>
          </a:xfrm>
        </p:spPr>
        <p:txBody>
          <a:bodyPr anchor="t" anchorCtr="0"/>
          <a:lstStyle>
            <a:lvl1pPr algn="ctr">
              <a:lnSpc>
                <a:spcPct val="120000"/>
              </a:lnSpc>
              <a:defRPr sz="1400">
                <a:solidFill>
                  <a:schemeClr val="bg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
        <p:nvSpPr>
          <p:cNvPr id="11" name="Text Placeholder 12">
            <a:extLst>
              <a:ext uri="{FF2B5EF4-FFF2-40B4-BE49-F238E27FC236}">
                <a16:creationId xmlns:a16="http://schemas.microsoft.com/office/drawing/2014/main" id="{34B14A77-E6DE-FE6B-6070-53972435711B}"/>
              </a:ext>
            </a:extLst>
          </p:cNvPr>
          <p:cNvSpPr>
            <a:spLocks noGrp="1"/>
          </p:cNvSpPr>
          <p:nvPr>
            <p:ph type="body" sz="quarter" idx="19" hasCustomPrompt="1"/>
          </p:nvPr>
        </p:nvSpPr>
        <p:spPr>
          <a:xfrm>
            <a:off x="9358870" y="3573916"/>
            <a:ext cx="2652728" cy="1131887"/>
          </a:xfrm>
        </p:spPr>
        <p:txBody>
          <a:bodyPr anchor="b" anchorCtr="0"/>
          <a:lstStyle>
            <a:lvl1pPr algn="ctr">
              <a:defRPr sz="6500">
                <a:solidFill>
                  <a:schemeClr val="bg1"/>
                </a:solidFill>
                <a:latin typeface="+mj-lt"/>
              </a:defRPr>
            </a:lvl1pPr>
          </a:lstStyle>
          <a:p>
            <a:pPr lvl="0"/>
            <a:r>
              <a:rPr lang="en-US"/>
              <a:t>5%</a:t>
            </a:r>
            <a:endParaRPr lang="en-GB"/>
          </a:p>
        </p:txBody>
      </p:sp>
      <p:sp>
        <p:nvSpPr>
          <p:cNvPr id="12" name="Text Placeholder 12">
            <a:extLst>
              <a:ext uri="{FF2B5EF4-FFF2-40B4-BE49-F238E27FC236}">
                <a16:creationId xmlns:a16="http://schemas.microsoft.com/office/drawing/2014/main" id="{D4165547-FE18-DACE-DF25-056AD2C0837B}"/>
              </a:ext>
            </a:extLst>
          </p:cNvPr>
          <p:cNvSpPr>
            <a:spLocks noGrp="1"/>
          </p:cNvSpPr>
          <p:nvPr>
            <p:ph type="body" sz="quarter" idx="20" hasCustomPrompt="1"/>
          </p:nvPr>
        </p:nvSpPr>
        <p:spPr>
          <a:xfrm>
            <a:off x="9358870" y="4793117"/>
            <a:ext cx="2652728" cy="493712"/>
          </a:xfrm>
        </p:spPr>
        <p:txBody>
          <a:bodyPr anchor="t" anchorCtr="0"/>
          <a:lstStyle>
            <a:lvl1pPr algn="ctr">
              <a:defRPr sz="1800">
                <a:solidFill>
                  <a:schemeClr val="bg1"/>
                </a:solidFill>
                <a:latin typeface="+mj-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
        <p:nvSpPr>
          <p:cNvPr id="22" name="Text Placeholder 12">
            <a:extLst>
              <a:ext uri="{FF2B5EF4-FFF2-40B4-BE49-F238E27FC236}">
                <a16:creationId xmlns:a16="http://schemas.microsoft.com/office/drawing/2014/main" id="{2674539F-F29B-A168-86CA-E48AF7F92BFA}"/>
              </a:ext>
            </a:extLst>
          </p:cNvPr>
          <p:cNvSpPr>
            <a:spLocks noGrp="1"/>
          </p:cNvSpPr>
          <p:nvPr>
            <p:ph type="body" sz="quarter" idx="21" hasCustomPrompt="1"/>
          </p:nvPr>
        </p:nvSpPr>
        <p:spPr>
          <a:xfrm>
            <a:off x="9358870" y="5347789"/>
            <a:ext cx="2652728" cy="493712"/>
          </a:xfrm>
        </p:spPr>
        <p:txBody>
          <a:bodyPr anchor="t" anchorCtr="0"/>
          <a:lstStyle>
            <a:lvl1pPr algn="ctr">
              <a:lnSpc>
                <a:spcPct val="120000"/>
              </a:lnSpc>
              <a:defRPr sz="1400">
                <a:solidFill>
                  <a:schemeClr val="bg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Tree>
    <p:extLst>
      <p:ext uri="{BB962C8B-B14F-4D97-AF65-F5344CB8AC3E}">
        <p14:creationId xmlns:p14="http://schemas.microsoft.com/office/powerpoint/2010/main" val="5595030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1588" y="0"/>
            <a:ext cx="12188825" cy="6858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dirty="0">
              <a:solidFill>
                <a:schemeClr val="bg1"/>
              </a:solidFill>
              <a:latin typeface="Roboto Light" panose="02000000000000000000" pitchFamily="2" charset="0"/>
            </a:endParaRPr>
          </a:p>
        </p:txBody>
      </p:sp>
      <p:sp>
        <p:nvSpPr>
          <p:cNvPr id="10" name="Text Placeholder 9">
            <a:extLst>
              <a:ext uri="{FF2B5EF4-FFF2-40B4-BE49-F238E27FC236}">
                <a16:creationId xmlns:a16="http://schemas.microsoft.com/office/drawing/2014/main" id="{3B0118C3-9CD1-635E-88DF-1BC28B046867}"/>
              </a:ext>
            </a:extLst>
          </p:cNvPr>
          <p:cNvSpPr>
            <a:spLocks noGrp="1"/>
          </p:cNvSpPr>
          <p:nvPr>
            <p:ph type="body" sz="quarter" idx="10" hasCustomPrompt="1"/>
          </p:nvPr>
        </p:nvSpPr>
        <p:spPr>
          <a:xfrm>
            <a:off x="2028634" y="2175203"/>
            <a:ext cx="8134732" cy="2795588"/>
          </a:xfrm>
        </p:spPr>
        <p:txBody>
          <a:bodyPr anchor="ctr" anchorCtr="0"/>
          <a:lstStyle>
            <a:lvl1pPr algn="ctr">
              <a:defRPr sz="5400">
                <a:solidFill>
                  <a:schemeClr val="bg1"/>
                </a:solidFill>
                <a:latin typeface="+mj-lt"/>
              </a:defRPr>
            </a:lvl1pPr>
            <a:lvl2pPr>
              <a:defRPr sz="4400"/>
            </a:lvl2pPr>
            <a:lvl3pPr>
              <a:defRPr sz="4400"/>
            </a:lvl3pPr>
            <a:lvl4pPr>
              <a:defRPr sz="4400"/>
            </a:lvl4pPr>
            <a:lvl5pPr>
              <a:defRPr sz="4400"/>
            </a:lvl5pPr>
          </a:lstStyle>
          <a:p>
            <a:pPr algn="ctr"/>
            <a:r>
              <a:rPr lang="en-US" sz="5400" b="1" dirty="0">
                <a:solidFill>
                  <a:schemeClr val="bg1"/>
                </a:solidFill>
                <a:latin typeface="+mj-lt"/>
                <a:ea typeface="Roboto" panose="02000000000000000000" pitchFamily="2" charset="0"/>
                <a:cs typeface="Montserrat Bold" charset="0"/>
              </a:rPr>
              <a:t>“Without action, the world would still be an idea”</a:t>
            </a:r>
          </a:p>
          <a:p>
            <a:pPr algn="ctr"/>
            <a:r>
              <a:rPr lang="en-US" sz="5400" b="1" dirty="0">
                <a:solidFill>
                  <a:schemeClr val="bg1"/>
                </a:solidFill>
                <a:latin typeface="+mj-lt"/>
                <a:ea typeface="Roboto" panose="02000000000000000000" pitchFamily="2" charset="0"/>
                <a:cs typeface="Montserrat Bold" charset="0"/>
              </a:rPr>
              <a:t>— Georges Doriot</a:t>
            </a:r>
          </a:p>
        </p:txBody>
      </p:sp>
      <p:pic>
        <p:nvPicPr>
          <p:cNvPr id="11" name="Picture 10">
            <a:extLst>
              <a:ext uri="{FF2B5EF4-FFF2-40B4-BE49-F238E27FC236}">
                <a16:creationId xmlns:a16="http://schemas.microsoft.com/office/drawing/2014/main" id="{0B0D53A3-DC87-3816-C46A-43D8978C44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Tree>
    <p:extLst>
      <p:ext uri="{BB962C8B-B14F-4D97-AF65-F5344CB8AC3E}">
        <p14:creationId xmlns:p14="http://schemas.microsoft.com/office/powerpoint/2010/main" val="2813458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_Dark+ ima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77728" y="2385834"/>
            <a:ext cx="5710008" cy="1226037"/>
          </a:xfrm>
        </p:spPr>
        <p:txBody>
          <a:bodyPr anchor="t" anchorCtr="0"/>
          <a:lstStyle>
            <a:lvl1pPr algn="l">
              <a:defRPr sz="4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477728" y="4113834"/>
            <a:ext cx="5710008" cy="407113"/>
          </a:xfrm>
          <a:ln>
            <a:noFill/>
          </a:ln>
        </p:spPr>
        <p:txBody>
          <a:bodyPr anchor="t" anchorCtr="0"/>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name of presenter/author</a:t>
            </a:r>
            <a:endParaRPr lang="en-GB" dirty="0"/>
          </a:p>
        </p:txBody>
      </p:sp>
      <p:sp>
        <p:nvSpPr>
          <p:cNvPr id="11" name="Text Placeholder 10">
            <a:extLst>
              <a:ext uri="{FF2B5EF4-FFF2-40B4-BE49-F238E27FC236}">
                <a16:creationId xmlns:a16="http://schemas.microsoft.com/office/drawing/2014/main" id="{57E90FE8-F7B8-417C-9B01-B523EE968558}"/>
              </a:ext>
            </a:extLst>
          </p:cNvPr>
          <p:cNvSpPr>
            <a:spLocks noGrp="1"/>
          </p:cNvSpPr>
          <p:nvPr>
            <p:ph type="body" sz="quarter" idx="13" hasCustomPrompt="1"/>
          </p:nvPr>
        </p:nvSpPr>
        <p:spPr>
          <a:xfrm>
            <a:off x="477728" y="4572000"/>
            <a:ext cx="4114800" cy="262647"/>
          </a:xfrm>
        </p:spPr>
        <p:txBody>
          <a:bodyPr/>
          <a:lstStyle>
            <a:lvl1pPr marL="0" indent="0">
              <a:buFont typeface="Arial" panose="020B0604020202020204" pitchFamily="34" charset="0"/>
              <a:buNone/>
              <a:defRPr sz="1400">
                <a:solidFill>
                  <a:schemeClr val="bg1"/>
                </a:solidFill>
              </a:defRPr>
            </a:lvl1pPr>
            <a:lvl2pPr marL="0" indent="0">
              <a:buNone/>
              <a:defRPr sz="1400">
                <a:solidFill>
                  <a:schemeClr val="bg1"/>
                </a:solidFill>
              </a:defRPr>
            </a:lvl2pPr>
            <a:lvl3pPr marL="0" indent="0">
              <a:buNone/>
              <a:defRPr sz="1400">
                <a:solidFill>
                  <a:srgbClr val="A8D4B3"/>
                </a:solidFill>
              </a:defRPr>
            </a:lvl3pPr>
            <a:lvl4pPr marL="0" indent="0">
              <a:buNone/>
              <a:defRPr sz="1400">
                <a:solidFill>
                  <a:srgbClr val="A8D4B3"/>
                </a:solidFill>
              </a:defRPr>
            </a:lvl4pPr>
            <a:lvl5pPr marL="0" indent="0">
              <a:buNone/>
              <a:defRPr sz="1400">
                <a:solidFill>
                  <a:srgbClr val="A8D4B3"/>
                </a:solidFill>
              </a:defRPr>
            </a:lvl5pPr>
          </a:lstStyle>
          <a:p>
            <a:pPr lvl="0"/>
            <a:r>
              <a:rPr lang="en-US" dirty="0"/>
              <a:t>Click to add date</a:t>
            </a:r>
          </a:p>
          <a:p>
            <a:pPr lvl="1"/>
            <a:endParaRPr lang="en-GB" dirty="0"/>
          </a:p>
        </p:txBody>
      </p:sp>
      <p:sp>
        <p:nvSpPr>
          <p:cNvPr id="5" name="Content Placeholder 4">
            <a:extLst>
              <a:ext uri="{FF2B5EF4-FFF2-40B4-BE49-F238E27FC236}">
                <a16:creationId xmlns:a16="http://schemas.microsoft.com/office/drawing/2014/main" id="{FC85E1B6-1F6E-4B9C-A46C-6AA04E73CB02}"/>
              </a:ext>
            </a:extLst>
          </p:cNvPr>
          <p:cNvSpPr>
            <a:spLocks noGrp="1"/>
          </p:cNvSpPr>
          <p:nvPr>
            <p:ph sz="quarter" idx="15" hasCustomPrompt="1"/>
          </p:nvPr>
        </p:nvSpPr>
        <p:spPr>
          <a:xfrm>
            <a:off x="460800" y="5264709"/>
            <a:ext cx="2664000" cy="1152000"/>
          </a:xfrm>
        </p:spPr>
        <p:txBody>
          <a:bodyPr/>
          <a:lstStyle>
            <a:lvl1pPr>
              <a:defRPr sz="1400"/>
            </a:lvl1pPr>
          </a:lstStyle>
          <a:p>
            <a:pPr lvl="0"/>
            <a:r>
              <a:rPr lang="en-US" dirty="0"/>
              <a:t>Click insert image icon to add partner logo</a:t>
            </a:r>
            <a:endParaRPr lang="en-GB" dirty="0"/>
          </a:p>
        </p:txBody>
      </p:sp>
      <p:sp>
        <p:nvSpPr>
          <p:cNvPr id="13" name="Picture Placeholder 12">
            <a:extLst>
              <a:ext uri="{FF2B5EF4-FFF2-40B4-BE49-F238E27FC236}">
                <a16:creationId xmlns:a16="http://schemas.microsoft.com/office/drawing/2014/main" id="{2DF20940-A6BC-B79F-86C5-52AF257FA764}"/>
              </a:ext>
            </a:extLst>
          </p:cNvPr>
          <p:cNvSpPr>
            <a:spLocks noGrp="1"/>
          </p:cNvSpPr>
          <p:nvPr>
            <p:ph type="pic" sz="quarter" idx="16" hasCustomPrompt="1"/>
          </p:nvPr>
        </p:nvSpPr>
        <p:spPr>
          <a:xfrm>
            <a:off x="6583363" y="0"/>
            <a:ext cx="5608637" cy="6858000"/>
          </a:xfrm>
        </p:spPr>
        <p:txBody>
          <a:bodyPr/>
          <a:lstStyle>
            <a:lvl1pPr>
              <a:defRPr>
                <a:solidFill>
                  <a:srgbClr val="D7EAD9"/>
                </a:solidFill>
              </a:defRPr>
            </a:lvl1pPr>
          </a:lstStyle>
          <a:p>
            <a:r>
              <a:rPr lang="en-GB"/>
              <a:t>Drag and drop an image here or click on the icon</a:t>
            </a:r>
          </a:p>
        </p:txBody>
      </p:sp>
    </p:spTree>
    <p:extLst>
      <p:ext uri="{BB962C8B-B14F-4D97-AF65-F5344CB8AC3E}">
        <p14:creationId xmlns:p14="http://schemas.microsoft.com/office/powerpoint/2010/main" val="56632675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s x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1589" y="0"/>
            <a:ext cx="6094412" cy="6858000"/>
          </a:xfrm>
          <a:prstGeom prst="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dirty="0">
              <a:solidFill>
                <a:schemeClr val="bg1"/>
              </a:solidFill>
              <a:latin typeface="Roboto Light" panose="02000000000000000000" pitchFamily="2" charset="0"/>
            </a:endParaRPr>
          </a:p>
        </p:txBody>
      </p:sp>
      <p:sp>
        <p:nvSpPr>
          <p:cNvPr id="7" name="Text Placeholder 6">
            <a:extLst>
              <a:ext uri="{FF2B5EF4-FFF2-40B4-BE49-F238E27FC236}">
                <a16:creationId xmlns:a16="http://schemas.microsoft.com/office/drawing/2014/main" id="{34BBE8FF-DCB1-36BA-1E59-F91D08BB3A7F}"/>
              </a:ext>
            </a:extLst>
          </p:cNvPr>
          <p:cNvSpPr>
            <a:spLocks noGrp="1"/>
          </p:cNvSpPr>
          <p:nvPr>
            <p:ph type="body" sz="quarter" idx="10" hasCustomPrompt="1"/>
          </p:nvPr>
        </p:nvSpPr>
        <p:spPr>
          <a:xfrm>
            <a:off x="520701" y="2639781"/>
            <a:ext cx="5056188" cy="1839913"/>
          </a:xfrm>
        </p:spPr>
        <p:txBody>
          <a:bodyPr anchor="ctr" anchorCtr="0"/>
          <a:lstStyle>
            <a:lvl1pPr algn="ctr">
              <a:defRPr sz="3000" b="1">
                <a:solidFill>
                  <a:schemeClr val="bg1"/>
                </a:solidFill>
                <a:latin typeface="+mj-lt"/>
              </a:defRPr>
            </a:lvl1pPr>
            <a:lvl2pPr>
              <a:defRPr sz="3000">
                <a:latin typeface="+mj-lt"/>
              </a:defRPr>
            </a:lvl2pPr>
            <a:lvl3pPr>
              <a:defRPr sz="3000">
                <a:latin typeface="+mj-lt"/>
              </a:defRPr>
            </a:lvl3pPr>
            <a:lvl4pPr>
              <a:defRPr sz="3000">
                <a:latin typeface="+mj-lt"/>
              </a:defRPr>
            </a:lvl4pPr>
            <a:lvl5pPr>
              <a:defRPr sz="3000">
                <a:latin typeface="+mj-lt"/>
              </a:defRPr>
            </a:lvl5pPr>
          </a:lstStyle>
          <a:p>
            <a:pPr lvl="0"/>
            <a:r>
              <a:rPr lang="en-US"/>
              <a:t>“Without action, the world would still be an idea”</a:t>
            </a:r>
          </a:p>
          <a:p>
            <a:pPr lvl="0"/>
            <a:r>
              <a:rPr lang="en-US"/>
              <a:t>— Georges Doriot</a:t>
            </a:r>
          </a:p>
        </p:txBody>
      </p:sp>
      <p:sp>
        <p:nvSpPr>
          <p:cNvPr id="8" name="Text Placeholder 6">
            <a:extLst>
              <a:ext uri="{FF2B5EF4-FFF2-40B4-BE49-F238E27FC236}">
                <a16:creationId xmlns:a16="http://schemas.microsoft.com/office/drawing/2014/main" id="{827F0BC6-D732-4138-A9A3-48D0ED835332}"/>
              </a:ext>
            </a:extLst>
          </p:cNvPr>
          <p:cNvSpPr>
            <a:spLocks noGrp="1"/>
          </p:cNvSpPr>
          <p:nvPr>
            <p:ph type="body" sz="quarter" idx="11" hasCustomPrompt="1"/>
          </p:nvPr>
        </p:nvSpPr>
        <p:spPr>
          <a:xfrm>
            <a:off x="6616701" y="2639781"/>
            <a:ext cx="5056188" cy="1839913"/>
          </a:xfrm>
        </p:spPr>
        <p:txBody>
          <a:bodyPr anchor="ctr" anchorCtr="0"/>
          <a:lstStyle>
            <a:lvl1pPr algn="ctr">
              <a:defRPr sz="3000" b="1">
                <a:solidFill>
                  <a:schemeClr val="bg1"/>
                </a:solidFill>
                <a:latin typeface="+mj-lt"/>
              </a:defRPr>
            </a:lvl1pPr>
            <a:lvl2pPr>
              <a:defRPr sz="3000">
                <a:latin typeface="+mj-lt"/>
              </a:defRPr>
            </a:lvl2pPr>
            <a:lvl3pPr>
              <a:defRPr sz="3000">
                <a:latin typeface="+mj-lt"/>
              </a:defRPr>
            </a:lvl3pPr>
            <a:lvl4pPr>
              <a:defRPr sz="3000">
                <a:latin typeface="+mj-lt"/>
              </a:defRPr>
            </a:lvl4pPr>
            <a:lvl5pPr>
              <a:defRPr sz="3000">
                <a:latin typeface="+mj-lt"/>
              </a:defRPr>
            </a:lvl5pPr>
          </a:lstStyle>
          <a:p>
            <a:pPr algn="ctr"/>
            <a:r>
              <a:rPr lang="en-US" sz="3000" b="1" dirty="0">
                <a:solidFill>
                  <a:schemeClr val="accent2"/>
                </a:solidFill>
                <a:latin typeface="+mj-lt"/>
                <a:ea typeface="Roboto" panose="02000000000000000000" pitchFamily="2" charset="0"/>
                <a:cs typeface="Montserrat Bold" charset="0"/>
              </a:rPr>
              <a:t>“Let us escape from whatever prevents us from being daring, kind, thoughtful, and imaginative ”</a:t>
            </a:r>
          </a:p>
          <a:p>
            <a:pPr algn="ctr"/>
            <a:r>
              <a:rPr lang="en-US" sz="3000" b="1" dirty="0">
                <a:solidFill>
                  <a:schemeClr val="accent2"/>
                </a:solidFill>
                <a:latin typeface="+mj-lt"/>
                <a:ea typeface="Roboto" panose="02000000000000000000" pitchFamily="2" charset="0"/>
                <a:cs typeface="Montserrat Bold" charset="0"/>
              </a:rPr>
              <a:t>— Georges Doriot</a:t>
            </a:r>
          </a:p>
        </p:txBody>
      </p:sp>
    </p:spTree>
    <p:extLst>
      <p:ext uri="{BB962C8B-B14F-4D97-AF65-F5344CB8AC3E}">
        <p14:creationId xmlns:p14="http://schemas.microsoft.com/office/powerpoint/2010/main" val="9061079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1588" y="0"/>
            <a:ext cx="12188825" cy="6858000"/>
          </a:xfrm>
          <a:prstGeom prst="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dirty="0">
              <a:solidFill>
                <a:schemeClr val="bg1"/>
              </a:solidFill>
              <a:latin typeface="Roboto Light" panose="02000000000000000000" pitchFamily="2" charset="0"/>
            </a:endParaRPr>
          </a:p>
        </p:txBody>
      </p:sp>
      <p:pic>
        <p:nvPicPr>
          <p:cNvPr id="11" name="Picture 10">
            <a:extLst>
              <a:ext uri="{FF2B5EF4-FFF2-40B4-BE49-F238E27FC236}">
                <a16:creationId xmlns:a16="http://schemas.microsoft.com/office/drawing/2014/main" id="{0B0D53A3-DC87-3816-C46A-43D8978C44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
        <p:nvSpPr>
          <p:cNvPr id="7" name="Rectangle 6">
            <a:extLst>
              <a:ext uri="{FF2B5EF4-FFF2-40B4-BE49-F238E27FC236}">
                <a16:creationId xmlns:a16="http://schemas.microsoft.com/office/drawing/2014/main" id="{DF3EA959-1B2F-CA3A-D41A-9DEFCC9041C9}"/>
              </a:ext>
            </a:extLst>
          </p:cNvPr>
          <p:cNvSpPr/>
          <p:nvPr/>
        </p:nvSpPr>
        <p:spPr>
          <a:xfrm>
            <a:off x="1805131" y="3623006"/>
            <a:ext cx="8581739" cy="313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Roboto Light" panose="02000000000000000000" pitchFamily="2" charset="0"/>
            </a:endParaRPr>
          </a:p>
        </p:txBody>
      </p:sp>
      <p:sp>
        <p:nvSpPr>
          <p:cNvPr id="12" name="Text Placeholder 11">
            <a:extLst>
              <a:ext uri="{FF2B5EF4-FFF2-40B4-BE49-F238E27FC236}">
                <a16:creationId xmlns:a16="http://schemas.microsoft.com/office/drawing/2014/main" id="{6DEFB006-DEC5-96E5-8FA5-6D1E2A2CE27B}"/>
              </a:ext>
            </a:extLst>
          </p:cNvPr>
          <p:cNvSpPr>
            <a:spLocks noGrp="1"/>
          </p:cNvSpPr>
          <p:nvPr>
            <p:ph type="body" sz="quarter" idx="10" hasCustomPrompt="1"/>
          </p:nvPr>
        </p:nvSpPr>
        <p:spPr>
          <a:xfrm>
            <a:off x="2162199" y="1804657"/>
            <a:ext cx="7696504" cy="1430337"/>
          </a:xfrm>
        </p:spPr>
        <p:txBody>
          <a:bodyPr anchor="b" anchorCtr="0"/>
          <a:lstStyle>
            <a:lvl1pPr algn="ctr">
              <a:defRPr sz="2800" b="1">
                <a:solidFill>
                  <a:schemeClr val="bg1"/>
                </a:solidFill>
                <a:latin typeface="+mj-lt"/>
              </a:defRPr>
            </a:lvl1pPr>
            <a:lvl2pPr marL="0" indent="0" algn="ctr">
              <a:buNone/>
              <a:defRPr sz="2800" b="1">
                <a:solidFill>
                  <a:schemeClr val="bg1"/>
                </a:solidFill>
                <a:latin typeface="+mj-lt"/>
              </a:defRPr>
            </a:lvl2pPr>
            <a:lvl3pPr>
              <a:defRPr>
                <a:solidFill>
                  <a:schemeClr val="bg1"/>
                </a:solidFill>
              </a:defRPr>
            </a:lvl3pPr>
            <a:lvl4pPr>
              <a:defRPr>
                <a:solidFill>
                  <a:schemeClr val="bg1"/>
                </a:solidFill>
              </a:defRPr>
            </a:lvl4pPr>
            <a:lvl5pPr>
              <a:defRPr>
                <a:solidFill>
                  <a:schemeClr val="bg1"/>
                </a:solidFill>
              </a:defRPr>
            </a:lvl5pPr>
          </a:lstStyle>
          <a:p>
            <a:pPr algn="ctr"/>
            <a:r>
              <a:rPr lang="en-US" sz="2800" b="1" dirty="0">
                <a:solidFill>
                  <a:schemeClr val="bg1"/>
                </a:solidFill>
                <a:latin typeface="+mj-lt"/>
                <a:ea typeface="Roboto" panose="02000000000000000000" pitchFamily="2" charset="0"/>
                <a:cs typeface="Montserrat Bold" charset="0"/>
              </a:rPr>
              <a:t>“Without action, the world would </a:t>
            </a:r>
            <a:br>
              <a:rPr lang="en-US" sz="2800" b="1" dirty="0">
                <a:solidFill>
                  <a:schemeClr val="bg1"/>
                </a:solidFill>
                <a:latin typeface="+mj-lt"/>
                <a:ea typeface="Roboto" panose="02000000000000000000" pitchFamily="2" charset="0"/>
                <a:cs typeface="Montserrat Bold" charset="0"/>
              </a:rPr>
            </a:br>
            <a:r>
              <a:rPr lang="en-US" sz="2800" b="1" dirty="0">
                <a:solidFill>
                  <a:schemeClr val="bg1"/>
                </a:solidFill>
                <a:latin typeface="+mj-lt"/>
                <a:ea typeface="Roboto" panose="02000000000000000000" pitchFamily="2" charset="0"/>
                <a:cs typeface="Montserrat Bold" charset="0"/>
              </a:rPr>
              <a:t>still be an idea”</a:t>
            </a:r>
          </a:p>
          <a:p>
            <a:pPr algn="ctr"/>
            <a:r>
              <a:rPr lang="en-US" sz="2800" b="1" dirty="0">
                <a:solidFill>
                  <a:schemeClr val="bg1"/>
                </a:solidFill>
                <a:latin typeface="+mj-lt"/>
                <a:ea typeface="Roboto" panose="02000000000000000000" pitchFamily="2" charset="0"/>
                <a:cs typeface="Montserrat Bold" charset="0"/>
              </a:rPr>
              <a:t>— Georges Doriot</a:t>
            </a:r>
          </a:p>
        </p:txBody>
      </p:sp>
      <p:sp>
        <p:nvSpPr>
          <p:cNvPr id="17" name="Text Placeholder 16">
            <a:extLst>
              <a:ext uri="{FF2B5EF4-FFF2-40B4-BE49-F238E27FC236}">
                <a16:creationId xmlns:a16="http://schemas.microsoft.com/office/drawing/2014/main" id="{6A15DBAF-2DA1-8B96-F0DB-DB83DC4D4D9D}"/>
              </a:ext>
            </a:extLst>
          </p:cNvPr>
          <p:cNvSpPr>
            <a:spLocks noGrp="1"/>
          </p:cNvSpPr>
          <p:nvPr>
            <p:ph type="body" sz="quarter" idx="11" hasCustomPrompt="1"/>
          </p:nvPr>
        </p:nvSpPr>
        <p:spPr>
          <a:xfrm>
            <a:off x="1804988" y="3898900"/>
            <a:ext cx="8582025" cy="1135063"/>
          </a:xfrm>
        </p:spPr>
        <p:txBody>
          <a:bodyPr/>
          <a:lstStyle>
            <a:lvl1pPr algn="ctr">
              <a:defRPr sz="1400">
                <a:solidFill>
                  <a:schemeClr val="bg1"/>
                </a:solidFill>
              </a:defRPr>
            </a:lvl1pPr>
            <a:lvl2pPr marL="0" indent="0">
              <a:buNone/>
              <a:defRPr/>
            </a:lvl2pPr>
          </a:lstStyle>
          <a:p>
            <a:pPr lvl="0" algn="ctr">
              <a:lnSpc>
                <a:spcPct val="120000"/>
              </a:lnSpc>
            </a:pPr>
            <a:r>
              <a:rPr lang="en-US" sz="1400">
                <a:solidFill>
                  <a:schemeClr val="bg1"/>
                </a:solidFill>
              </a:rPr>
              <a:t>Click to edit the text. INSEAD brings together people, cultures and ideas to develop responsible leaders who transform business and society. </a:t>
            </a:r>
          </a:p>
        </p:txBody>
      </p:sp>
    </p:spTree>
    <p:extLst>
      <p:ext uri="{BB962C8B-B14F-4D97-AF65-F5344CB8AC3E}">
        <p14:creationId xmlns:p14="http://schemas.microsoft.com/office/powerpoint/2010/main" val="69167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rt-art_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9E72DD-FC87-8682-39B9-AC49F293226B}"/>
              </a:ext>
            </a:extLst>
          </p:cNvPr>
          <p:cNvSpPr>
            <a:spLocks noGrp="1"/>
          </p:cNvSpPr>
          <p:nvPr>
            <p:ph type="title"/>
          </p:nvPr>
        </p:nvSpPr>
        <p:spPr/>
        <p:txBody>
          <a:bodyPr/>
          <a:lstStyle>
            <a:lvl1pPr>
              <a:defRPr b="0" i="0"/>
            </a:lvl1pPr>
          </a:lstStyle>
          <a:p>
            <a:r>
              <a:rPr lang="en-US"/>
              <a:t>Click to edit Master title style</a:t>
            </a:r>
            <a:endParaRPr lang="en-GB"/>
          </a:p>
        </p:txBody>
      </p:sp>
      <p:sp>
        <p:nvSpPr>
          <p:cNvPr id="2" name="Text Placeholder 5">
            <a:extLst>
              <a:ext uri="{FF2B5EF4-FFF2-40B4-BE49-F238E27FC236}">
                <a16:creationId xmlns:a16="http://schemas.microsoft.com/office/drawing/2014/main" id="{650DE3F8-4BCE-BFAC-2ABA-996BFB09C645}"/>
              </a:ext>
            </a:extLst>
          </p:cNvPr>
          <p:cNvSpPr>
            <a:spLocks noGrp="1"/>
          </p:cNvSpPr>
          <p:nvPr>
            <p:ph type="body" sz="quarter" idx="15" hasCustomPrompt="1"/>
          </p:nvPr>
        </p:nvSpPr>
        <p:spPr>
          <a:xfrm>
            <a:off x="803275" y="3051544"/>
            <a:ext cx="5292725" cy="3317506"/>
          </a:xfrm>
        </p:spPr>
        <p:txBody>
          <a:bodyPr/>
          <a:lstStyle>
            <a:lvl1pPr>
              <a:lnSpc>
                <a:spcPct val="120000"/>
              </a:lnSpc>
              <a:defRPr sz="1400"/>
            </a:lvl1pPr>
            <a:lvl2pPr>
              <a:defRPr sz="1400"/>
            </a:lvl2pPr>
            <a:lvl3pPr>
              <a:defRPr sz="1400"/>
            </a:lvl3pPr>
            <a:lvl4pPr>
              <a:defRPr sz="1400"/>
            </a:lvl4pPr>
            <a:lvl5pPr>
              <a:defRPr sz="1400"/>
            </a:lvl5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5" name="Text Placeholder 7">
            <a:extLst>
              <a:ext uri="{FF2B5EF4-FFF2-40B4-BE49-F238E27FC236}">
                <a16:creationId xmlns:a16="http://schemas.microsoft.com/office/drawing/2014/main" id="{3A2D05EA-4DE1-74FC-4003-E690B8496E93}"/>
              </a:ext>
            </a:extLst>
          </p:cNvPr>
          <p:cNvSpPr>
            <a:spLocks noGrp="1"/>
          </p:cNvSpPr>
          <p:nvPr>
            <p:ph type="body" sz="quarter" idx="16" hasCustomPrompt="1"/>
          </p:nvPr>
        </p:nvSpPr>
        <p:spPr>
          <a:xfrm>
            <a:off x="803742" y="2498725"/>
            <a:ext cx="5291763" cy="468313"/>
          </a:xfrm>
        </p:spPr>
        <p:txBody>
          <a:bodyPr/>
          <a:lstStyle>
            <a:lvl1pPr>
              <a:defRPr>
                <a:solidFill>
                  <a:schemeClr val="accent2"/>
                </a:solidFill>
                <a:latin typeface="+mj-lt"/>
              </a:defRPr>
            </a:lvl1pPr>
          </a:lstStyle>
          <a:p>
            <a:r>
              <a:rPr lang="en-GB" sz="2000">
                <a:solidFill>
                  <a:schemeClr val="accent2"/>
                </a:solidFill>
              </a:rPr>
              <a:t>Titles: Roboto, Secondary Color, 20 pt</a:t>
            </a:r>
          </a:p>
        </p:txBody>
      </p:sp>
      <p:sp>
        <p:nvSpPr>
          <p:cNvPr id="7" name="Content Placeholder 6">
            <a:extLst>
              <a:ext uri="{FF2B5EF4-FFF2-40B4-BE49-F238E27FC236}">
                <a16:creationId xmlns:a16="http://schemas.microsoft.com/office/drawing/2014/main" id="{30161FBC-E02F-4C3E-8C5E-B13F04F1A482}"/>
              </a:ext>
            </a:extLst>
          </p:cNvPr>
          <p:cNvSpPr>
            <a:spLocks noGrp="1"/>
          </p:cNvSpPr>
          <p:nvPr>
            <p:ph sz="quarter" idx="17" hasCustomPrompt="1"/>
          </p:nvPr>
        </p:nvSpPr>
        <p:spPr>
          <a:xfrm>
            <a:off x="6505575" y="1680998"/>
            <a:ext cx="4987925" cy="4659477"/>
          </a:xfrm>
        </p:spPr>
        <p:txBody>
          <a:bodyPr/>
          <a:lstStyle/>
          <a:p>
            <a:pPr lvl="0"/>
            <a:r>
              <a:rPr lang="en-US"/>
              <a:t>Click Icons to insert SmartArts or Charts</a:t>
            </a:r>
            <a:endParaRPr lang="en-GB"/>
          </a:p>
        </p:txBody>
      </p:sp>
    </p:spTree>
    <p:extLst>
      <p:ext uri="{BB962C8B-B14F-4D97-AF65-F5344CB8AC3E}">
        <p14:creationId xmlns:p14="http://schemas.microsoft.com/office/powerpoint/2010/main" val="874141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mart-art_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9E72DD-FC87-8682-39B9-AC49F293226B}"/>
              </a:ext>
            </a:extLst>
          </p:cNvPr>
          <p:cNvSpPr>
            <a:spLocks noGrp="1"/>
          </p:cNvSpPr>
          <p:nvPr>
            <p:ph type="title"/>
          </p:nvPr>
        </p:nvSpPr>
        <p:spPr/>
        <p:txBody>
          <a:bodyPr/>
          <a:lstStyle>
            <a:lvl1pPr>
              <a:defRPr b="0" i="0"/>
            </a:lvl1pPr>
          </a:lstStyle>
          <a:p>
            <a:r>
              <a:rPr lang="en-US"/>
              <a:t>Click to edit Master title style</a:t>
            </a:r>
            <a:endParaRPr lang="en-GB"/>
          </a:p>
        </p:txBody>
      </p:sp>
      <p:sp>
        <p:nvSpPr>
          <p:cNvPr id="5" name="Text Placeholder 12">
            <a:extLst>
              <a:ext uri="{FF2B5EF4-FFF2-40B4-BE49-F238E27FC236}">
                <a16:creationId xmlns:a16="http://schemas.microsoft.com/office/drawing/2014/main" id="{46ADBF24-D7B3-E4E0-AD16-FAB1444A7B36}"/>
              </a:ext>
            </a:extLst>
          </p:cNvPr>
          <p:cNvSpPr>
            <a:spLocks noGrp="1"/>
          </p:cNvSpPr>
          <p:nvPr>
            <p:ph type="body" sz="quarter" idx="15" hasCustomPrompt="1"/>
          </p:nvPr>
        </p:nvSpPr>
        <p:spPr>
          <a:xfrm>
            <a:off x="803275" y="1636713"/>
            <a:ext cx="10690225" cy="1147127"/>
          </a:xfrm>
        </p:spPr>
        <p:txBody>
          <a:bodyPr/>
          <a:lstStyle>
            <a:lvl1pPr>
              <a:lnSpc>
                <a:spcPct val="120000"/>
              </a:lnSpc>
              <a:defRPr sz="1400">
                <a:solidFill>
                  <a:schemeClr val="tx1"/>
                </a:solidFill>
              </a:defRPr>
            </a:lvl1pPr>
            <a:lvl2pPr>
              <a:defRPr sz="1400"/>
            </a:lvl2pPr>
            <a:lvl3pPr>
              <a:defRPr sz="1400"/>
            </a:lvl3pPr>
            <a:lvl4pPr>
              <a:defRPr sz="1400"/>
            </a:lvl4pPr>
            <a:lvl5pPr>
              <a:defRPr sz="1400"/>
            </a:lvl5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p:txBody>
      </p:sp>
      <p:sp>
        <p:nvSpPr>
          <p:cNvPr id="8" name="Content Placeholder 6">
            <a:extLst>
              <a:ext uri="{FF2B5EF4-FFF2-40B4-BE49-F238E27FC236}">
                <a16:creationId xmlns:a16="http://schemas.microsoft.com/office/drawing/2014/main" id="{A899F6B9-531C-DBBE-963E-13B54954BD38}"/>
              </a:ext>
            </a:extLst>
          </p:cNvPr>
          <p:cNvSpPr>
            <a:spLocks noGrp="1"/>
          </p:cNvSpPr>
          <p:nvPr>
            <p:ph sz="quarter" idx="16" hasCustomPrompt="1"/>
          </p:nvPr>
        </p:nvSpPr>
        <p:spPr>
          <a:xfrm>
            <a:off x="803275" y="3149600"/>
            <a:ext cx="10690225" cy="3190875"/>
          </a:xfrm>
        </p:spPr>
        <p:txBody>
          <a:bodyPr/>
          <a:lstStyle/>
          <a:p>
            <a:pPr lvl="0"/>
            <a:r>
              <a:rPr lang="en-US"/>
              <a:t>Click Icons to insert SmartArts or Charts</a:t>
            </a:r>
            <a:endParaRPr lang="en-GB"/>
          </a:p>
        </p:txBody>
      </p:sp>
    </p:spTree>
    <p:extLst>
      <p:ext uri="{BB962C8B-B14F-4D97-AF65-F5344CB8AC3E}">
        <p14:creationId xmlns:p14="http://schemas.microsoft.com/office/powerpoint/2010/main" val="3996187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ndscape images + overlay x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90B5575-571E-0742-A6AE-80FF35BF3EB1}"/>
              </a:ext>
            </a:extLst>
          </p:cNvPr>
          <p:cNvSpPr>
            <a:spLocks noGrp="1"/>
          </p:cNvSpPr>
          <p:nvPr>
            <p:ph type="pic" sz="quarter" idx="14"/>
          </p:nvPr>
        </p:nvSpPr>
        <p:spPr>
          <a:xfrm>
            <a:off x="0" y="1"/>
            <a:ext cx="6096002" cy="3429000"/>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7" name="Picture Placeholder 8">
            <a:extLst>
              <a:ext uri="{FF2B5EF4-FFF2-40B4-BE49-F238E27FC236}">
                <a16:creationId xmlns:a16="http://schemas.microsoft.com/office/drawing/2014/main" id="{BD98B905-42AB-C045-ADD9-59B0DC838714}"/>
              </a:ext>
            </a:extLst>
          </p:cNvPr>
          <p:cNvSpPr>
            <a:spLocks noGrp="1"/>
          </p:cNvSpPr>
          <p:nvPr>
            <p:ph type="pic" sz="quarter" idx="16"/>
          </p:nvPr>
        </p:nvSpPr>
        <p:spPr>
          <a:xfrm>
            <a:off x="6096001" y="3422074"/>
            <a:ext cx="6096002" cy="3429000"/>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2" name="Text Placeholder 4">
            <a:extLst>
              <a:ext uri="{FF2B5EF4-FFF2-40B4-BE49-F238E27FC236}">
                <a16:creationId xmlns:a16="http://schemas.microsoft.com/office/drawing/2014/main" id="{DDE97676-1A43-9910-3ED9-F6F7108C3125}"/>
              </a:ext>
            </a:extLst>
          </p:cNvPr>
          <p:cNvSpPr>
            <a:spLocks noGrp="1"/>
          </p:cNvSpPr>
          <p:nvPr>
            <p:ph type="body" sz="quarter" idx="26" hasCustomPrompt="1"/>
          </p:nvPr>
        </p:nvSpPr>
        <p:spPr>
          <a:xfrm>
            <a:off x="677862" y="4795158"/>
            <a:ext cx="4547282" cy="843643"/>
          </a:xfrm>
        </p:spPr>
        <p:txBody>
          <a:bodyPr/>
          <a:lstStyle>
            <a:lvl1pPr algn="ctr">
              <a:lnSpc>
                <a:spcPct val="120000"/>
              </a:lnSpc>
              <a:defRPr sz="1400"/>
            </a:lvl1pPr>
            <a:lvl2pPr>
              <a:defRPr sz="1400"/>
            </a:lvl2pPr>
            <a:lvl3pPr>
              <a:defRPr sz="1400"/>
            </a:lvl3pPr>
            <a:lvl4pPr>
              <a:defRPr sz="1400"/>
            </a:lvl4pPr>
            <a:lvl5pPr>
              <a:defRPr sz="1400"/>
            </a:lvl5pPr>
          </a:lstStyle>
          <a:p>
            <a:pPr lvl="0"/>
            <a:r>
              <a:rPr lang="en-US"/>
              <a:t>Drag and drop images into this slide. Images are automatically added in place of the image boxes starting from the top left to the bottom right. Edit this text.</a:t>
            </a:r>
            <a:endParaRPr lang="en-GB"/>
          </a:p>
        </p:txBody>
      </p:sp>
      <p:sp>
        <p:nvSpPr>
          <p:cNvPr id="3" name="Text Placeholder 7">
            <a:extLst>
              <a:ext uri="{FF2B5EF4-FFF2-40B4-BE49-F238E27FC236}">
                <a16:creationId xmlns:a16="http://schemas.microsoft.com/office/drawing/2014/main" id="{D083F416-9511-E030-DCAE-93F8299B26BE}"/>
              </a:ext>
            </a:extLst>
          </p:cNvPr>
          <p:cNvSpPr>
            <a:spLocks noGrp="1"/>
          </p:cNvSpPr>
          <p:nvPr>
            <p:ph type="body" sz="quarter" idx="27" hasCustomPrompt="1"/>
          </p:nvPr>
        </p:nvSpPr>
        <p:spPr>
          <a:xfrm>
            <a:off x="6985569" y="1604251"/>
            <a:ext cx="4316866" cy="647959"/>
          </a:xfrm>
        </p:spPr>
        <p:txBody>
          <a:bodyPr anchor="ctr" anchorCtr="0"/>
          <a:lstStyle>
            <a:lvl1pPr algn="ctr">
              <a:defRPr sz="3200">
                <a:solidFill>
                  <a:schemeClr val="accent2"/>
                </a:solidFill>
                <a:latin typeface="+mj-lt"/>
              </a:defRPr>
            </a:lvl1pPr>
          </a:lstStyle>
          <a:p>
            <a:pPr lvl="0"/>
            <a:r>
              <a:rPr lang="en-US"/>
              <a:t>Title</a:t>
            </a:r>
            <a:br>
              <a:rPr lang="en-US"/>
            </a:br>
            <a:r>
              <a:rPr lang="en-US"/>
              <a:t>Roboto 32pt</a:t>
            </a:r>
            <a:endParaRPr lang="en-GB"/>
          </a:p>
        </p:txBody>
      </p:sp>
      <p:sp>
        <p:nvSpPr>
          <p:cNvPr id="4" name="Rectangle 3">
            <a:extLst>
              <a:ext uri="{FF2B5EF4-FFF2-40B4-BE49-F238E27FC236}">
                <a16:creationId xmlns:a16="http://schemas.microsoft.com/office/drawing/2014/main" id="{DE9D6DB4-8ACC-6007-A142-D7F00FDF2F74}"/>
              </a:ext>
            </a:extLst>
          </p:cNvPr>
          <p:cNvSpPr/>
          <p:nvPr userDrawn="1"/>
        </p:nvSpPr>
        <p:spPr>
          <a:xfrm>
            <a:off x="6095999" y="3429000"/>
            <a:ext cx="6094413" cy="3429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Rectangle 4">
            <a:extLst>
              <a:ext uri="{FF2B5EF4-FFF2-40B4-BE49-F238E27FC236}">
                <a16:creationId xmlns:a16="http://schemas.microsoft.com/office/drawing/2014/main" id="{44C027EB-7C40-B3D7-9FC6-23BF9C5044D2}"/>
              </a:ext>
            </a:extLst>
          </p:cNvPr>
          <p:cNvSpPr/>
          <p:nvPr userDrawn="1"/>
        </p:nvSpPr>
        <p:spPr>
          <a:xfrm>
            <a:off x="-5" y="6927"/>
            <a:ext cx="6094413" cy="3429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0183035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ndscape images + overlay x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90B5575-571E-0742-A6AE-80FF35BF3EB1}"/>
              </a:ext>
            </a:extLst>
          </p:cNvPr>
          <p:cNvSpPr>
            <a:spLocks noGrp="1"/>
          </p:cNvSpPr>
          <p:nvPr>
            <p:ph type="pic" sz="quarter" idx="14"/>
          </p:nvPr>
        </p:nvSpPr>
        <p:spPr>
          <a:xfrm>
            <a:off x="0" y="1"/>
            <a:ext cx="6096002" cy="3429000"/>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7" name="Picture Placeholder 8">
            <a:extLst>
              <a:ext uri="{FF2B5EF4-FFF2-40B4-BE49-F238E27FC236}">
                <a16:creationId xmlns:a16="http://schemas.microsoft.com/office/drawing/2014/main" id="{BD98B905-42AB-C045-ADD9-59B0DC838714}"/>
              </a:ext>
            </a:extLst>
          </p:cNvPr>
          <p:cNvSpPr>
            <a:spLocks noGrp="1"/>
          </p:cNvSpPr>
          <p:nvPr>
            <p:ph type="pic" sz="quarter" idx="16"/>
          </p:nvPr>
        </p:nvSpPr>
        <p:spPr>
          <a:xfrm>
            <a:off x="6096001" y="3422074"/>
            <a:ext cx="6096002" cy="3429000"/>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8" name="Picture Placeholder 8">
            <a:extLst>
              <a:ext uri="{FF2B5EF4-FFF2-40B4-BE49-F238E27FC236}">
                <a16:creationId xmlns:a16="http://schemas.microsoft.com/office/drawing/2014/main" id="{98094F32-04A2-5A46-8482-7A815DD58D40}"/>
              </a:ext>
            </a:extLst>
          </p:cNvPr>
          <p:cNvSpPr>
            <a:spLocks noGrp="1"/>
          </p:cNvSpPr>
          <p:nvPr>
            <p:ph type="pic" sz="quarter" idx="17"/>
          </p:nvPr>
        </p:nvSpPr>
        <p:spPr>
          <a:xfrm>
            <a:off x="0" y="3422074"/>
            <a:ext cx="6096002" cy="3429000"/>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2" name="Text Placeholder 7">
            <a:extLst>
              <a:ext uri="{FF2B5EF4-FFF2-40B4-BE49-F238E27FC236}">
                <a16:creationId xmlns:a16="http://schemas.microsoft.com/office/drawing/2014/main" id="{9CB4D88C-8FCD-2750-9752-E36179FB6BCF}"/>
              </a:ext>
            </a:extLst>
          </p:cNvPr>
          <p:cNvSpPr>
            <a:spLocks noGrp="1"/>
          </p:cNvSpPr>
          <p:nvPr>
            <p:ph type="body" sz="quarter" idx="27" hasCustomPrompt="1"/>
          </p:nvPr>
        </p:nvSpPr>
        <p:spPr>
          <a:xfrm>
            <a:off x="6985569" y="1110085"/>
            <a:ext cx="4316866" cy="647959"/>
          </a:xfrm>
        </p:spPr>
        <p:txBody>
          <a:bodyPr anchor="ctr" anchorCtr="0"/>
          <a:lstStyle>
            <a:lvl1pPr algn="ctr">
              <a:defRPr sz="3200">
                <a:solidFill>
                  <a:schemeClr val="accent2"/>
                </a:solidFill>
                <a:latin typeface="+mj-lt"/>
              </a:defRPr>
            </a:lvl1pPr>
          </a:lstStyle>
          <a:p>
            <a:pPr lvl="0"/>
            <a:r>
              <a:rPr lang="en-US"/>
              <a:t>Title</a:t>
            </a:r>
            <a:br>
              <a:rPr lang="en-US"/>
            </a:br>
            <a:r>
              <a:rPr lang="en-US"/>
              <a:t>Roboto 32pt</a:t>
            </a:r>
            <a:endParaRPr lang="en-GB"/>
          </a:p>
        </p:txBody>
      </p:sp>
      <p:sp>
        <p:nvSpPr>
          <p:cNvPr id="3" name="Text Placeholder 4">
            <a:extLst>
              <a:ext uri="{FF2B5EF4-FFF2-40B4-BE49-F238E27FC236}">
                <a16:creationId xmlns:a16="http://schemas.microsoft.com/office/drawing/2014/main" id="{395B3C84-7700-521F-A261-E016EBDDAF85}"/>
              </a:ext>
            </a:extLst>
          </p:cNvPr>
          <p:cNvSpPr>
            <a:spLocks noGrp="1"/>
          </p:cNvSpPr>
          <p:nvPr>
            <p:ph type="body" sz="quarter" idx="26" hasCustomPrompt="1"/>
          </p:nvPr>
        </p:nvSpPr>
        <p:spPr>
          <a:xfrm>
            <a:off x="6870361" y="1921154"/>
            <a:ext cx="4547282" cy="843643"/>
          </a:xfrm>
        </p:spPr>
        <p:txBody>
          <a:bodyPr/>
          <a:lstStyle>
            <a:lvl1pPr algn="ctr">
              <a:lnSpc>
                <a:spcPct val="120000"/>
              </a:lnSpc>
              <a:defRPr sz="1400"/>
            </a:lvl1pPr>
            <a:lvl2pPr>
              <a:defRPr sz="1400"/>
            </a:lvl2pPr>
            <a:lvl3pPr>
              <a:defRPr sz="1400"/>
            </a:lvl3pPr>
            <a:lvl4pPr>
              <a:defRPr sz="1400"/>
            </a:lvl4pPr>
            <a:lvl5pPr>
              <a:defRPr sz="1400"/>
            </a:lvl5pPr>
          </a:lstStyle>
          <a:p>
            <a:pPr lvl="0"/>
            <a:r>
              <a:rPr lang="en-US"/>
              <a:t>Drag and drop images into this slide. Images are automatically added in place of the image boxes starting from the top left to the bottom right. Edit this text.</a:t>
            </a:r>
            <a:endParaRPr lang="en-GB"/>
          </a:p>
        </p:txBody>
      </p:sp>
      <p:sp>
        <p:nvSpPr>
          <p:cNvPr id="4" name="Rectangle 3">
            <a:extLst>
              <a:ext uri="{FF2B5EF4-FFF2-40B4-BE49-F238E27FC236}">
                <a16:creationId xmlns:a16="http://schemas.microsoft.com/office/drawing/2014/main" id="{2FEB890A-9B09-C318-5B54-6B99412FC5E2}"/>
              </a:ext>
            </a:extLst>
          </p:cNvPr>
          <p:cNvSpPr/>
          <p:nvPr userDrawn="1"/>
        </p:nvSpPr>
        <p:spPr>
          <a:xfrm>
            <a:off x="6095999" y="3429000"/>
            <a:ext cx="6094413" cy="3429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Rectangle 4">
            <a:extLst>
              <a:ext uri="{FF2B5EF4-FFF2-40B4-BE49-F238E27FC236}">
                <a16:creationId xmlns:a16="http://schemas.microsoft.com/office/drawing/2014/main" id="{AE22532E-54AF-D543-2996-79C1FBFBCC29}"/>
              </a:ext>
            </a:extLst>
          </p:cNvPr>
          <p:cNvSpPr/>
          <p:nvPr userDrawn="1"/>
        </p:nvSpPr>
        <p:spPr>
          <a:xfrm>
            <a:off x="-5" y="6927"/>
            <a:ext cx="6094413" cy="3429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804663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ortrait images x4">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F110F4B7-66C8-B64E-9947-3A9CCD26E351}"/>
              </a:ext>
            </a:extLst>
          </p:cNvPr>
          <p:cNvSpPr>
            <a:spLocks noGrp="1"/>
          </p:cNvSpPr>
          <p:nvPr>
            <p:ph type="pic" sz="quarter" idx="24"/>
          </p:nvPr>
        </p:nvSpPr>
        <p:spPr>
          <a:xfrm>
            <a:off x="3090366" y="2272933"/>
            <a:ext cx="2920903" cy="3801296"/>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15" name="Picture Placeholder 8">
            <a:extLst>
              <a:ext uri="{FF2B5EF4-FFF2-40B4-BE49-F238E27FC236}">
                <a16:creationId xmlns:a16="http://schemas.microsoft.com/office/drawing/2014/main" id="{FF5E2E8A-D822-804E-B022-1497553AB599}"/>
              </a:ext>
            </a:extLst>
          </p:cNvPr>
          <p:cNvSpPr>
            <a:spLocks noGrp="1"/>
          </p:cNvSpPr>
          <p:nvPr>
            <p:ph type="pic" sz="quarter" idx="23"/>
          </p:nvPr>
        </p:nvSpPr>
        <p:spPr>
          <a:xfrm>
            <a:off x="0" y="2272933"/>
            <a:ext cx="2941303" cy="3801296"/>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9" name="Picture Placeholder 8">
            <a:extLst>
              <a:ext uri="{FF2B5EF4-FFF2-40B4-BE49-F238E27FC236}">
                <a16:creationId xmlns:a16="http://schemas.microsoft.com/office/drawing/2014/main" id="{26FD40F0-194C-FB46-B1DB-8E76558AB7BC}"/>
              </a:ext>
            </a:extLst>
          </p:cNvPr>
          <p:cNvSpPr>
            <a:spLocks noGrp="1"/>
          </p:cNvSpPr>
          <p:nvPr>
            <p:ph type="pic" sz="quarter" idx="25"/>
          </p:nvPr>
        </p:nvSpPr>
        <p:spPr>
          <a:xfrm>
            <a:off x="6180731" y="2272933"/>
            <a:ext cx="2920903" cy="3801296"/>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10" name="Picture Placeholder 8">
            <a:extLst>
              <a:ext uri="{FF2B5EF4-FFF2-40B4-BE49-F238E27FC236}">
                <a16:creationId xmlns:a16="http://schemas.microsoft.com/office/drawing/2014/main" id="{391B793C-4BFF-8F43-88B6-4BEBF381FE00}"/>
              </a:ext>
            </a:extLst>
          </p:cNvPr>
          <p:cNvSpPr>
            <a:spLocks noGrp="1"/>
          </p:cNvSpPr>
          <p:nvPr>
            <p:ph type="pic" sz="quarter" idx="26"/>
          </p:nvPr>
        </p:nvSpPr>
        <p:spPr>
          <a:xfrm>
            <a:off x="9271097" y="2272933"/>
            <a:ext cx="2920903" cy="3801296"/>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2" name="Title 1">
            <a:extLst>
              <a:ext uri="{FF2B5EF4-FFF2-40B4-BE49-F238E27FC236}">
                <a16:creationId xmlns:a16="http://schemas.microsoft.com/office/drawing/2014/main" id="{94C3780F-0D64-BBEC-3F62-BD1752526CED}"/>
              </a:ext>
            </a:extLst>
          </p:cNvPr>
          <p:cNvSpPr>
            <a:spLocks noGrp="1"/>
          </p:cNvSpPr>
          <p:nvPr>
            <p:ph type="title"/>
          </p:nvPr>
        </p:nvSpPr>
        <p:spPr/>
        <p:txBody>
          <a:bodyPr/>
          <a:lstStyle/>
          <a:p>
            <a:r>
              <a:rPr lang="en-US"/>
              <a:t>Click to edit Master title style</a:t>
            </a:r>
            <a:endParaRPr lang="en-GB"/>
          </a:p>
        </p:txBody>
      </p:sp>
      <p:sp>
        <p:nvSpPr>
          <p:cNvPr id="3" name="Text Placeholder 12">
            <a:extLst>
              <a:ext uri="{FF2B5EF4-FFF2-40B4-BE49-F238E27FC236}">
                <a16:creationId xmlns:a16="http://schemas.microsoft.com/office/drawing/2014/main" id="{1FC91751-3265-F0B4-C881-F3990B8040E6}"/>
              </a:ext>
            </a:extLst>
          </p:cNvPr>
          <p:cNvSpPr>
            <a:spLocks noGrp="1"/>
          </p:cNvSpPr>
          <p:nvPr>
            <p:ph type="body" sz="quarter" idx="15" hasCustomPrompt="1"/>
          </p:nvPr>
        </p:nvSpPr>
        <p:spPr>
          <a:xfrm>
            <a:off x="803275" y="1465658"/>
            <a:ext cx="10690225" cy="689713"/>
          </a:xfrm>
        </p:spPr>
        <p:txBody>
          <a:bodyPr/>
          <a:lstStyle>
            <a:lvl1pPr algn="ctr">
              <a:lnSpc>
                <a:spcPct val="120000"/>
              </a:lnSpc>
              <a:defRPr sz="1400">
                <a:solidFill>
                  <a:schemeClr val="tx1"/>
                </a:solidFill>
              </a:defRPr>
            </a:lvl1pPr>
            <a:lvl2pPr>
              <a:defRPr sz="1400"/>
            </a:lvl2pPr>
            <a:lvl3pPr>
              <a:defRPr sz="1400"/>
            </a:lvl3pPr>
            <a:lvl4pPr>
              <a:defRPr sz="1400"/>
            </a:lvl4pPr>
            <a:lvl5pPr>
              <a:defRPr sz="1400"/>
            </a:lvl5pPr>
          </a:lstStyle>
          <a:p>
            <a:pPr lvl="0"/>
            <a:r>
              <a:rPr lang="en-US"/>
              <a:t>Click to edit the text. We encourage diversity in research and teaching methods with no single school of thought or methodology predominating; what matters is rigor and impact on management as an academic discipline, on business practice, and in the classroom.</a:t>
            </a:r>
          </a:p>
        </p:txBody>
      </p:sp>
    </p:spTree>
    <p:extLst>
      <p:ext uri="{BB962C8B-B14F-4D97-AF65-F5344CB8AC3E}">
        <p14:creationId xmlns:p14="http://schemas.microsoft.com/office/powerpoint/2010/main" val="1600456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images x2 + Description lef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F110F4B7-66C8-B64E-9947-3A9CCD26E351}"/>
              </a:ext>
            </a:extLst>
          </p:cNvPr>
          <p:cNvSpPr>
            <a:spLocks noGrp="1"/>
          </p:cNvSpPr>
          <p:nvPr>
            <p:ph type="pic" sz="quarter" idx="24"/>
          </p:nvPr>
        </p:nvSpPr>
        <p:spPr>
          <a:xfrm>
            <a:off x="8797890" y="2942931"/>
            <a:ext cx="3394110" cy="3269026"/>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15" name="Picture Placeholder 8">
            <a:extLst>
              <a:ext uri="{FF2B5EF4-FFF2-40B4-BE49-F238E27FC236}">
                <a16:creationId xmlns:a16="http://schemas.microsoft.com/office/drawing/2014/main" id="{FF5E2E8A-D822-804E-B022-1497553AB599}"/>
              </a:ext>
            </a:extLst>
          </p:cNvPr>
          <p:cNvSpPr>
            <a:spLocks noGrp="1"/>
          </p:cNvSpPr>
          <p:nvPr>
            <p:ph type="pic" sz="quarter" idx="23"/>
          </p:nvPr>
        </p:nvSpPr>
        <p:spPr>
          <a:xfrm>
            <a:off x="5180912" y="2942931"/>
            <a:ext cx="3394110" cy="3269026"/>
          </a:xfrm>
          <a:prstGeom prst="rect">
            <a:avLst/>
          </a:prstGeom>
          <a:solidFill>
            <a:schemeClr val="bg1">
              <a:lumMod val="95000"/>
            </a:schemeClr>
          </a:solidFill>
        </p:spPr>
        <p:txBody>
          <a:bodyPr>
            <a:normAutofit/>
          </a:bodyPr>
          <a:lstStyle>
            <a:lvl1pPr>
              <a:defRPr sz="1051"/>
            </a:lvl1pPr>
          </a:lstStyle>
          <a:p>
            <a:r>
              <a:rPr lang="en-US" dirty="0"/>
              <a:t>Click icon to add picture</a:t>
            </a:r>
          </a:p>
        </p:txBody>
      </p:sp>
      <p:sp>
        <p:nvSpPr>
          <p:cNvPr id="2" name="Title 1">
            <a:extLst>
              <a:ext uri="{FF2B5EF4-FFF2-40B4-BE49-F238E27FC236}">
                <a16:creationId xmlns:a16="http://schemas.microsoft.com/office/drawing/2014/main" id="{A6D7CCB4-70E4-923E-9785-8EA497441963}"/>
              </a:ext>
            </a:extLst>
          </p:cNvPr>
          <p:cNvSpPr>
            <a:spLocks noGrp="1"/>
          </p:cNvSpPr>
          <p:nvPr>
            <p:ph type="title"/>
          </p:nvPr>
        </p:nvSpPr>
        <p:spPr/>
        <p:txBody>
          <a:bodyPr/>
          <a:lstStyle/>
          <a:p>
            <a:r>
              <a:rPr lang="en-US"/>
              <a:t>Click to edit Master title style</a:t>
            </a:r>
            <a:endParaRPr lang="en-GB"/>
          </a:p>
        </p:txBody>
      </p:sp>
      <p:sp>
        <p:nvSpPr>
          <p:cNvPr id="3" name="Text Placeholder 12">
            <a:extLst>
              <a:ext uri="{FF2B5EF4-FFF2-40B4-BE49-F238E27FC236}">
                <a16:creationId xmlns:a16="http://schemas.microsoft.com/office/drawing/2014/main" id="{066BB04B-9255-15F8-FCFD-FA86AAB31785}"/>
              </a:ext>
            </a:extLst>
          </p:cNvPr>
          <p:cNvSpPr>
            <a:spLocks noGrp="1"/>
          </p:cNvSpPr>
          <p:nvPr>
            <p:ph type="body" sz="quarter" idx="15" hasCustomPrompt="1"/>
          </p:nvPr>
        </p:nvSpPr>
        <p:spPr>
          <a:xfrm>
            <a:off x="803275" y="1636713"/>
            <a:ext cx="10690225" cy="939633"/>
          </a:xfrm>
        </p:spPr>
        <p:txBody>
          <a:bodyPr/>
          <a:lstStyle>
            <a:lvl1pPr algn="ctr">
              <a:lnSpc>
                <a:spcPct val="120000"/>
              </a:lnSpc>
              <a:defRPr sz="1400">
                <a:solidFill>
                  <a:schemeClr val="tx1"/>
                </a:solidFill>
              </a:defRPr>
            </a:lvl1pPr>
            <a:lvl2pPr>
              <a:defRPr sz="1400"/>
            </a:lvl2pPr>
            <a:lvl3pPr>
              <a:defRPr sz="1400"/>
            </a:lvl3pPr>
            <a:lvl4pPr>
              <a:defRPr sz="1400"/>
            </a:lvl4pPr>
            <a:lvl5pPr>
              <a:defRPr sz="1400"/>
            </a:lvl5pPr>
          </a:lstStyle>
          <a:p>
            <a:pPr lvl="0"/>
            <a:r>
              <a:rPr lang="en-US"/>
              <a:t>Click to edit the text. We encourage diversity in research and teaching methods with no single school of thought or methodology predominating; what matters is rigor and impact on management as an academic discipline, on business practice, and in the classroom.</a:t>
            </a:r>
          </a:p>
        </p:txBody>
      </p:sp>
      <p:sp>
        <p:nvSpPr>
          <p:cNvPr id="4" name="Text Placeholder 5">
            <a:extLst>
              <a:ext uri="{FF2B5EF4-FFF2-40B4-BE49-F238E27FC236}">
                <a16:creationId xmlns:a16="http://schemas.microsoft.com/office/drawing/2014/main" id="{09E194ED-4D7A-FE00-0587-1593E4724084}"/>
              </a:ext>
            </a:extLst>
          </p:cNvPr>
          <p:cNvSpPr>
            <a:spLocks noGrp="1"/>
          </p:cNvSpPr>
          <p:nvPr>
            <p:ph type="body" sz="quarter" idx="25" hasCustomPrompt="1"/>
          </p:nvPr>
        </p:nvSpPr>
        <p:spPr>
          <a:xfrm>
            <a:off x="770538" y="3494380"/>
            <a:ext cx="4187039" cy="3013315"/>
          </a:xfrm>
        </p:spPr>
        <p:txBody>
          <a:bodyPr/>
          <a:lstStyle>
            <a:lvl1pPr>
              <a:lnSpc>
                <a:spcPct val="120000"/>
              </a:lnSpc>
              <a:defRPr sz="1400"/>
            </a:lvl1pPr>
            <a:lvl2pPr>
              <a:defRPr sz="1400"/>
            </a:lvl2pPr>
            <a:lvl3pPr>
              <a:defRPr sz="1400"/>
            </a:lvl3pPr>
            <a:lvl4pPr>
              <a:defRPr sz="1400"/>
            </a:lvl4pPr>
            <a:lvl5pPr>
              <a:defRPr sz="1400"/>
            </a:lvl5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5" name="Text Placeholder 7">
            <a:extLst>
              <a:ext uri="{FF2B5EF4-FFF2-40B4-BE49-F238E27FC236}">
                <a16:creationId xmlns:a16="http://schemas.microsoft.com/office/drawing/2014/main" id="{34012013-81B0-70F9-DC35-C59FDAC28AE9}"/>
              </a:ext>
            </a:extLst>
          </p:cNvPr>
          <p:cNvSpPr>
            <a:spLocks noGrp="1"/>
          </p:cNvSpPr>
          <p:nvPr>
            <p:ph type="body" sz="quarter" idx="16" hasCustomPrompt="1"/>
          </p:nvPr>
        </p:nvSpPr>
        <p:spPr>
          <a:xfrm>
            <a:off x="771005" y="2941561"/>
            <a:ext cx="4187039" cy="468313"/>
          </a:xfrm>
        </p:spPr>
        <p:txBody>
          <a:bodyPr/>
          <a:lstStyle>
            <a:lvl1pPr>
              <a:defRPr>
                <a:solidFill>
                  <a:schemeClr val="accent2"/>
                </a:solidFill>
                <a:latin typeface="+mj-lt"/>
              </a:defRPr>
            </a:lvl1pPr>
          </a:lstStyle>
          <a:p>
            <a:r>
              <a:rPr lang="en-GB" sz="2000">
                <a:solidFill>
                  <a:schemeClr val="accent2"/>
                </a:solidFill>
              </a:rPr>
              <a:t>Titles: Roboto 20 pt</a:t>
            </a:r>
          </a:p>
        </p:txBody>
      </p:sp>
    </p:spTree>
    <p:extLst>
      <p:ext uri="{BB962C8B-B14F-4D97-AF65-F5344CB8AC3E}">
        <p14:creationId xmlns:p14="http://schemas.microsoft.com/office/powerpoint/2010/main" val="2679606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Tiles Rectang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40AEBA-C597-267E-7F21-6FCE09265109}"/>
              </a:ext>
            </a:extLst>
          </p:cNvPr>
          <p:cNvSpPr/>
          <p:nvPr userDrawn="1"/>
        </p:nvSpPr>
        <p:spPr>
          <a:xfrm>
            <a:off x="6107418" y="2177144"/>
            <a:ext cx="5106584"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solidFill>
                <a:schemeClr val="accent3"/>
              </a:solidFill>
            </a:endParaRPr>
          </a:p>
        </p:txBody>
      </p:sp>
      <p:sp>
        <p:nvSpPr>
          <p:cNvPr id="4" name="Rectangle 3">
            <a:extLst>
              <a:ext uri="{FF2B5EF4-FFF2-40B4-BE49-F238E27FC236}">
                <a16:creationId xmlns:a16="http://schemas.microsoft.com/office/drawing/2014/main" id="{A3911C0D-6F48-9DAC-6D74-3063823FE52E}"/>
              </a:ext>
            </a:extLst>
          </p:cNvPr>
          <p:cNvSpPr/>
          <p:nvPr userDrawn="1"/>
        </p:nvSpPr>
        <p:spPr>
          <a:xfrm>
            <a:off x="6107418" y="4202821"/>
            <a:ext cx="5106584"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 name="Text Placeholder 11">
            <a:extLst>
              <a:ext uri="{FF2B5EF4-FFF2-40B4-BE49-F238E27FC236}">
                <a16:creationId xmlns:a16="http://schemas.microsoft.com/office/drawing/2014/main" id="{9186B3EA-01A5-4138-DF31-75F22F9C7F83}"/>
              </a:ext>
            </a:extLst>
          </p:cNvPr>
          <p:cNvSpPr>
            <a:spLocks noGrp="1"/>
          </p:cNvSpPr>
          <p:nvPr>
            <p:ph type="body" sz="quarter" idx="24" hasCustomPrompt="1"/>
          </p:nvPr>
        </p:nvSpPr>
        <p:spPr>
          <a:xfrm>
            <a:off x="6673220" y="2485583"/>
            <a:ext cx="4087990" cy="369332"/>
          </a:xfrm>
        </p:spPr>
        <p:txBody>
          <a:bodyPr anchor="b" anchorCtr="0"/>
          <a:lstStyle>
            <a:lvl1pPr>
              <a:defRPr sz="2000" b="0">
                <a:solidFill>
                  <a:schemeClr val="bg1"/>
                </a:solidFill>
                <a:latin typeface="+mj-lt"/>
              </a:defRPr>
            </a:lvl1pPr>
          </a:lstStyle>
          <a:p>
            <a:pPr lvl="0"/>
            <a:r>
              <a:rPr lang="en-US"/>
              <a:t>Secondary Title</a:t>
            </a:r>
            <a:endParaRPr lang="en-GB"/>
          </a:p>
        </p:txBody>
      </p:sp>
      <p:sp>
        <p:nvSpPr>
          <p:cNvPr id="6" name="Text Placeholder 11">
            <a:extLst>
              <a:ext uri="{FF2B5EF4-FFF2-40B4-BE49-F238E27FC236}">
                <a16:creationId xmlns:a16="http://schemas.microsoft.com/office/drawing/2014/main" id="{E4EBDF57-DEB1-D3E6-A9D6-D42C39685B95}"/>
              </a:ext>
            </a:extLst>
          </p:cNvPr>
          <p:cNvSpPr>
            <a:spLocks noGrp="1"/>
          </p:cNvSpPr>
          <p:nvPr>
            <p:ph type="body" sz="quarter" idx="25" hasCustomPrompt="1"/>
          </p:nvPr>
        </p:nvSpPr>
        <p:spPr>
          <a:xfrm>
            <a:off x="6673220" y="3005909"/>
            <a:ext cx="4087990"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to develop responsible leaders who transform business and society.</a:t>
            </a:r>
            <a:endParaRPr lang="en-GB"/>
          </a:p>
        </p:txBody>
      </p:sp>
      <p:sp>
        <p:nvSpPr>
          <p:cNvPr id="7" name="Text Placeholder 11">
            <a:extLst>
              <a:ext uri="{FF2B5EF4-FFF2-40B4-BE49-F238E27FC236}">
                <a16:creationId xmlns:a16="http://schemas.microsoft.com/office/drawing/2014/main" id="{BC17E97F-0758-1BD1-F60E-D61E6226DE6B}"/>
              </a:ext>
            </a:extLst>
          </p:cNvPr>
          <p:cNvSpPr>
            <a:spLocks noGrp="1"/>
          </p:cNvSpPr>
          <p:nvPr>
            <p:ph type="body" sz="quarter" idx="26" hasCustomPrompt="1"/>
          </p:nvPr>
        </p:nvSpPr>
        <p:spPr>
          <a:xfrm>
            <a:off x="6673220" y="4536573"/>
            <a:ext cx="4087990" cy="369332"/>
          </a:xfrm>
        </p:spPr>
        <p:txBody>
          <a:bodyPr anchor="b" anchorCtr="0"/>
          <a:lstStyle>
            <a:lvl1pPr>
              <a:defRPr sz="2000" b="0">
                <a:solidFill>
                  <a:schemeClr val="bg1"/>
                </a:solidFill>
                <a:latin typeface="+mj-lt"/>
              </a:defRPr>
            </a:lvl1pPr>
          </a:lstStyle>
          <a:p>
            <a:pPr lvl="0"/>
            <a:r>
              <a:rPr lang="en-US"/>
              <a:t>Secondary Title</a:t>
            </a:r>
            <a:endParaRPr lang="en-GB"/>
          </a:p>
        </p:txBody>
      </p:sp>
      <p:sp>
        <p:nvSpPr>
          <p:cNvPr id="8" name="Text Placeholder 11">
            <a:extLst>
              <a:ext uri="{FF2B5EF4-FFF2-40B4-BE49-F238E27FC236}">
                <a16:creationId xmlns:a16="http://schemas.microsoft.com/office/drawing/2014/main" id="{DA692D42-BD4A-4D79-A932-89E14A38C81F}"/>
              </a:ext>
            </a:extLst>
          </p:cNvPr>
          <p:cNvSpPr>
            <a:spLocks noGrp="1"/>
          </p:cNvSpPr>
          <p:nvPr>
            <p:ph type="body" sz="quarter" idx="27" hasCustomPrompt="1"/>
          </p:nvPr>
        </p:nvSpPr>
        <p:spPr>
          <a:xfrm>
            <a:off x="6673220" y="5056899"/>
            <a:ext cx="4087990"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to develop responsible leaders who transform business and society.</a:t>
            </a:r>
            <a:endParaRPr lang="en-GB"/>
          </a:p>
        </p:txBody>
      </p:sp>
      <p:sp>
        <p:nvSpPr>
          <p:cNvPr id="22" name="Rectangle 21">
            <a:extLst>
              <a:ext uri="{FF2B5EF4-FFF2-40B4-BE49-F238E27FC236}">
                <a16:creationId xmlns:a16="http://schemas.microsoft.com/office/drawing/2014/main" id="{07FDBEE4-4EEC-9977-DEC5-3F944FF664F4}"/>
              </a:ext>
            </a:extLst>
          </p:cNvPr>
          <p:cNvSpPr/>
          <p:nvPr userDrawn="1"/>
        </p:nvSpPr>
        <p:spPr>
          <a:xfrm>
            <a:off x="870400" y="2177144"/>
            <a:ext cx="5106584"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304E20F-AB3D-1C9B-2EFF-126DCA6027A4}"/>
              </a:ext>
            </a:extLst>
          </p:cNvPr>
          <p:cNvSpPr/>
          <p:nvPr userDrawn="1"/>
        </p:nvSpPr>
        <p:spPr>
          <a:xfrm>
            <a:off x="870400" y="4202821"/>
            <a:ext cx="5106584"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 name="Text Placeholder 11">
            <a:extLst>
              <a:ext uri="{FF2B5EF4-FFF2-40B4-BE49-F238E27FC236}">
                <a16:creationId xmlns:a16="http://schemas.microsoft.com/office/drawing/2014/main" id="{8A15C80C-6C2D-3A45-7532-B3F193FC18F6}"/>
              </a:ext>
            </a:extLst>
          </p:cNvPr>
          <p:cNvSpPr>
            <a:spLocks noGrp="1"/>
          </p:cNvSpPr>
          <p:nvPr>
            <p:ph type="body" sz="quarter" idx="28" hasCustomPrompt="1"/>
          </p:nvPr>
        </p:nvSpPr>
        <p:spPr>
          <a:xfrm>
            <a:off x="1436202" y="2485583"/>
            <a:ext cx="4087990" cy="369332"/>
          </a:xfrm>
        </p:spPr>
        <p:txBody>
          <a:bodyPr anchor="b" anchorCtr="0"/>
          <a:lstStyle>
            <a:lvl1pPr>
              <a:defRPr sz="2000" b="0">
                <a:solidFill>
                  <a:schemeClr val="bg1"/>
                </a:solidFill>
                <a:latin typeface="+mj-lt"/>
              </a:defRPr>
            </a:lvl1pPr>
          </a:lstStyle>
          <a:p>
            <a:pPr lvl="0"/>
            <a:r>
              <a:rPr lang="en-US"/>
              <a:t>Secondary Title</a:t>
            </a:r>
            <a:endParaRPr lang="en-GB"/>
          </a:p>
        </p:txBody>
      </p:sp>
      <p:sp>
        <p:nvSpPr>
          <p:cNvPr id="25" name="Text Placeholder 11">
            <a:extLst>
              <a:ext uri="{FF2B5EF4-FFF2-40B4-BE49-F238E27FC236}">
                <a16:creationId xmlns:a16="http://schemas.microsoft.com/office/drawing/2014/main" id="{7E7B02FA-A91D-2349-55D0-4B6481BA2BF5}"/>
              </a:ext>
            </a:extLst>
          </p:cNvPr>
          <p:cNvSpPr>
            <a:spLocks noGrp="1"/>
          </p:cNvSpPr>
          <p:nvPr>
            <p:ph type="body" sz="quarter" idx="29" hasCustomPrompt="1"/>
          </p:nvPr>
        </p:nvSpPr>
        <p:spPr>
          <a:xfrm>
            <a:off x="1436202" y="3005909"/>
            <a:ext cx="4087990"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to develop responsible leaders who transform business and society.</a:t>
            </a:r>
            <a:endParaRPr lang="en-GB"/>
          </a:p>
        </p:txBody>
      </p:sp>
      <p:sp>
        <p:nvSpPr>
          <p:cNvPr id="26" name="Text Placeholder 11">
            <a:extLst>
              <a:ext uri="{FF2B5EF4-FFF2-40B4-BE49-F238E27FC236}">
                <a16:creationId xmlns:a16="http://schemas.microsoft.com/office/drawing/2014/main" id="{8BB999D1-B123-3AAF-6CF6-FE84FCF582FE}"/>
              </a:ext>
            </a:extLst>
          </p:cNvPr>
          <p:cNvSpPr>
            <a:spLocks noGrp="1"/>
          </p:cNvSpPr>
          <p:nvPr>
            <p:ph type="body" sz="quarter" idx="30" hasCustomPrompt="1"/>
          </p:nvPr>
        </p:nvSpPr>
        <p:spPr>
          <a:xfrm>
            <a:off x="1436202" y="4536573"/>
            <a:ext cx="4087990" cy="369332"/>
          </a:xfrm>
        </p:spPr>
        <p:txBody>
          <a:bodyPr anchor="b" anchorCtr="0"/>
          <a:lstStyle>
            <a:lvl1pPr>
              <a:defRPr sz="2000" b="0">
                <a:solidFill>
                  <a:schemeClr val="bg1"/>
                </a:solidFill>
                <a:latin typeface="+mj-lt"/>
              </a:defRPr>
            </a:lvl1pPr>
          </a:lstStyle>
          <a:p>
            <a:pPr lvl="0"/>
            <a:r>
              <a:rPr lang="en-US"/>
              <a:t>Secondary Title</a:t>
            </a:r>
            <a:endParaRPr lang="en-GB"/>
          </a:p>
        </p:txBody>
      </p:sp>
      <p:sp>
        <p:nvSpPr>
          <p:cNvPr id="27" name="Text Placeholder 11">
            <a:extLst>
              <a:ext uri="{FF2B5EF4-FFF2-40B4-BE49-F238E27FC236}">
                <a16:creationId xmlns:a16="http://schemas.microsoft.com/office/drawing/2014/main" id="{FFBDF873-AEA4-542C-3374-70A90CDF7EF3}"/>
              </a:ext>
            </a:extLst>
          </p:cNvPr>
          <p:cNvSpPr>
            <a:spLocks noGrp="1"/>
          </p:cNvSpPr>
          <p:nvPr>
            <p:ph type="body" sz="quarter" idx="31" hasCustomPrompt="1"/>
          </p:nvPr>
        </p:nvSpPr>
        <p:spPr>
          <a:xfrm>
            <a:off x="1436202" y="5056899"/>
            <a:ext cx="4087990"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to develop responsible leaders who transform business and society.</a:t>
            </a:r>
            <a:endParaRPr lang="en-GB"/>
          </a:p>
        </p:txBody>
      </p:sp>
      <p:sp>
        <p:nvSpPr>
          <p:cNvPr id="28" name="Title 27">
            <a:extLst>
              <a:ext uri="{FF2B5EF4-FFF2-40B4-BE49-F238E27FC236}">
                <a16:creationId xmlns:a16="http://schemas.microsoft.com/office/drawing/2014/main" id="{689FB096-5198-DA65-F0E5-E3E1B117A52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956560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Tiles Rectang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40AEBA-C597-267E-7F21-6FCE09265109}"/>
              </a:ext>
            </a:extLst>
          </p:cNvPr>
          <p:cNvSpPr/>
          <p:nvPr userDrawn="1"/>
        </p:nvSpPr>
        <p:spPr>
          <a:xfrm>
            <a:off x="4405293" y="2177144"/>
            <a:ext cx="3416592"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solidFill>
                <a:schemeClr val="accent3"/>
              </a:solidFill>
            </a:endParaRPr>
          </a:p>
        </p:txBody>
      </p:sp>
      <p:sp>
        <p:nvSpPr>
          <p:cNvPr id="4" name="Rectangle 3">
            <a:extLst>
              <a:ext uri="{FF2B5EF4-FFF2-40B4-BE49-F238E27FC236}">
                <a16:creationId xmlns:a16="http://schemas.microsoft.com/office/drawing/2014/main" id="{A3911C0D-6F48-9DAC-6D74-3063823FE52E}"/>
              </a:ext>
            </a:extLst>
          </p:cNvPr>
          <p:cNvSpPr/>
          <p:nvPr userDrawn="1"/>
        </p:nvSpPr>
        <p:spPr>
          <a:xfrm>
            <a:off x="4405293" y="4202821"/>
            <a:ext cx="3416592"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 name="Text Placeholder 11">
            <a:extLst>
              <a:ext uri="{FF2B5EF4-FFF2-40B4-BE49-F238E27FC236}">
                <a16:creationId xmlns:a16="http://schemas.microsoft.com/office/drawing/2014/main" id="{9186B3EA-01A5-4138-DF31-75F22F9C7F83}"/>
              </a:ext>
            </a:extLst>
          </p:cNvPr>
          <p:cNvSpPr>
            <a:spLocks noGrp="1"/>
          </p:cNvSpPr>
          <p:nvPr>
            <p:ph type="body" sz="quarter" idx="24" hasCustomPrompt="1"/>
          </p:nvPr>
        </p:nvSpPr>
        <p:spPr>
          <a:xfrm>
            <a:off x="4728452" y="241433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6" name="Text Placeholder 11">
            <a:extLst>
              <a:ext uri="{FF2B5EF4-FFF2-40B4-BE49-F238E27FC236}">
                <a16:creationId xmlns:a16="http://schemas.microsoft.com/office/drawing/2014/main" id="{E4EBDF57-DEB1-D3E6-A9D6-D42C39685B95}"/>
              </a:ext>
            </a:extLst>
          </p:cNvPr>
          <p:cNvSpPr>
            <a:spLocks noGrp="1"/>
          </p:cNvSpPr>
          <p:nvPr>
            <p:ph type="body" sz="quarter" idx="25" hasCustomPrompt="1"/>
          </p:nvPr>
        </p:nvSpPr>
        <p:spPr>
          <a:xfrm>
            <a:off x="4728452" y="290451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7" name="Text Placeholder 11">
            <a:extLst>
              <a:ext uri="{FF2B5EF4-FFF2-40B4-BE49-F238E27FC236}">
                <a16:creationId xmlns:a16="http://schemas.microsoft.com/office/drawing/2014/main" id="{BC17E97F-0758-1BD1-F60E-D61E6226DE6B}"/>
              </a:ext>
            </a:extLst>
          </p:cNvPr>
          <p:cNvSpPr>
            <a:spLocks noGrp="1"/>
          </p:cNvSpPr>
          <p:nvPr>
            <p:ph type="body" sz="quarter" idx="26" hasCustomPrompt="1"/>
          </p:nvPr>
        </p:nvSpPr>
        <p:spPr>
          <a:xfrm>
            <a:off x="4728452" y="446532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8" name="Text Placeholder 11">
            <a:extLst>
              <a:ext uri="{FF2B5EF4-FFF2-40B4-BE49-F238E27FC236}">
                <a16:creationId xmlns:a16="http://schemas.microsoft.com/office/drawing/2014/main" id="{DA692D42-BD4A-4D79-A932-89E14A38C81F}"/>
              </a:ext>
            </a:extLst>
          </p:cNvPr>
          <p:cNvSpPr>
            <a:spLocks noGrp="1"/>
          </p:cNvSpPr>
          <p:nvPr>
            <p:ph type="body" sz="quarter" idx="27" hasCustomPrompt="1"/>
          </p:nvPr>
        </p:nvSpPr>
        <p:spPr>
          <a:xfrm>
            <a:off x="4728452" y="495550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22" name="Rectangle 21">
            <a:extLst>
              <a:ext uri="{FF2B5EF4-FFF2-40B4-BE49-F238E27FC236}">
                <a16:creationId xmlns:a16="http://schemas.microsoft.com/office/drawing/2014/main" id="{07FDBEE4-4EEC-9977-DEC5-3F944FF664F4}"/>
              </a:ext>
            </a:extLst>
          </p:cNvPr>
          <p:cNvSpPr/>
          <p:nvPr userDrawn="1"/>
        </p:nvSpPr>
        <p:spPr>
          <a:xfrm>
            <a:off x="870400" y="2177144"/>
            <a:ext cx="3416592"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304E20F-AB3D-1C9B-2EFF-126DCA6027A4}"/>
              </a:ext>
            </a:extLst>
          </p:cNvPr>
          <p:cNvSpPr/>
          <p:nvPr userDrawn="1"/>
        </p:nvSpPr>
        <p:spPr>
          <a:xfrm>
            <a:off x="870400" y="4202821"/>
            <a:ext cx="3416592"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 name="Text Placeholder 11">
            <a:extLst>
              <a:ext uri="{FF2B5EF4-FFF2-40B4-BE49-F238E27FC236}">
                <a16:creationId xmlns:a16="http://schemas.microsoft.com/office/drawing/2014/main" id="{8A15C80C-6C2D-3A45-7532-B3F193FC18F6}"/>
              </a:ext>
            </a:extLst>
          </p:cNvPr>
          <p:cNvSpPr>
            <a:spLocks noGrp="1"/>
          </p:cNvSpPr>
          <p:nvPr>
            <p:ph type="body" sz="quarter" idx="28" hasCustomPrompt="1"/>
          </p:nvPr>
        </p:nvSpPr>
        <p:spPr>
          <a:xfrm>
            <a:off x="1193559" y="241433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25" name="Text Placeholder 11">
            <a:extLst>
              <a:ext uri="{FF2B5EF4-FFF2-40B4-BE49-F238E27FC236}">
                <a16:creationId xmlns:a16="http://schemas.microsoft.com/office/drawing/2014/main" id="{7E7B02FA-A91D-2349-55D0-4B6481BA2BF5}"/>
              </a:ext>
            </a:extLst>
          </p:cNvPr>
          <p:cNvSpPr>
            <a:spLocks noGrp="1"/>
          </p:cNvSpPr>
          <p:nvPr>
            <p:ph type="body" sz="quarter" idx="29" hasCustomPrompt="1"/>
          </p:nvPr>
        </p:nvSpPr>
        <p:spPr>
          <a:xfrm>
            <a:off x="1193559" y="290451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26" name="Text Placeholder 11">
            <a:extLst>
              <a:ext uri="{FF2B5EF4-FFF2-40B4-BE49-F238E27FC236}">
                <a16:creationId xmlns:a16="http://schemas.microsoft.com/office/drawing/2014/main" id="{8BB999D1-B123-3AAF-6CF6-FE84FCF582FE}"/>
              </a:ext>
            </a:extLst>
          </p:cNvPr>
          <p:cNvSpPr>
            <a:spLocks noGrp="1"/>
          </p:cNvSpPr>
          <p:nvPr>
            <p:ph type="body" sz="quarter" idx="30" hasCustomPrompt="1"/>
          </p:nvPr>
        </p:nvSpPr>
        <p:spPr>
          <a:xfrm>
            <a:off x="1193559" y="446532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27" name="Text Placeholder 11">
            <a:extLst>
              <a:ext uri="{FF2B5EF4-FFF2-40B4-BE49-F238E27FC236}">
                <a16:creationId xmlns:a16="http://schemas.microsoft.com/office/drawing/2014/main" id="{FFBDF873-AEA4-542C-3374-70A90CDF7EF3}"/>
              </a:ext>
            </a:extLst>
          </p:cNvPr>
          <p:cNvSpPr>
            <a:spLocks noGrp="1"/>
          </p:cNvSpPr>
          <p:nvPr>
            <p:ph type="body" sz="quarter" idx="31" hasCustomPrompt="1"/>
          </p:nvPr>
        </p:nvSpPr>
        <p:spPr>
          <a:xfrm>
            <a:off x="1193559" y="495550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28" name="Title 27">
            <a:extLst>
              <a:ext uri="{FF2B5EF4-FFF2-40B4-BE49-F238E27FC236}">
                <a16:creationId xmlns:a16="http://schemas.microsoft.com/office/drawing/2014/main" id="{689FB096-5198-DA65-F0E5-E3E1B117A524}"/>
              </a:ext>
            </a:extLst>
          </p:cNvPr>
          <p:cNvSpPr>
            <a:spLocks noGrp="1"/>
          </p:cNvSpPr>
          <p:nvPr>
            <p:ph type="title"/>
          </p:nvPr>
        </p:nvSpPr>
        <p:spPr/>
        <p:txBody>
          <a:bodyPr/>
          <a:lstStyle/>
          <a:p>
            <a:r>
              <a:rPr lang="en-US"/>
              <a:t>Click to edit Master title style</a:t>
            </a:r>
            <a:endParaRPr lang="en-GB"/>
          </a:p>
        </p:txBody>
      </p:sp>
      <p:sp>
        <p:nvSpPr>
          <p:cNvPr id="2" name="Rectangle 1">
            <a:extLst>
              <a:ext uri="{FF2B5EF4-FFF2-40B4-BE49-F238E27FC236}">
                <a16:creationId xmlns:a16="http://schemas.microsoft.com/office/drawing/2014/main" id="{785E3BE6-0D1F-5FBB-F334-A697DBACFF58}"/>
              </a:ext>
            </a:extLst>
          </p:cNvPr>
          <p:cNvSpPr/>
          <p:nvPr userDrawn="1"/>
        </p:nvSpPr>
        <p:spPr>
          <a:xfrm>
            <a:off x="7956015" y="2177144"/>
            <a:ext cx="3416592"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solidFill>
                <a:schemeClr val="accent3"/>
              </a:solidFill>
            </a:endParaRPr>
          </a:p>
        </p:txBody>
      </p:sp>
      <p:sp>
        <p:nvSpPr>
          <p:cNvPr id="9" name="Rectangle 8">
            <a:extLst>
              <a:ext uri="{FF2B5EF4-FFF2-40B4-BE49-F238E27FC236}">
                <a16:creationId xmlns:a16="http://schemas.microsoft.com/office/drawing/2014/main" id="{FB77D36C-6842-1272-9F05-18050F7DDC84}"/>
              </a:ext>
            </a:extLst>
          </p:cNvPr>
          <p:cNvSpPr/>
          <p:nvPr userDrawn="1"/>
        </p:nvSpPr>
        <p:spPr>
          <a:xfrm>
            <a:off x="7956015" y="4202821"/>
            <a:ext cx="3416592"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0" name="Text Placeholder 11">
            <a:extLst>
              <a:ext uri="{FF2B5EF4-FFF2-40B4-BE49-F238E27FC236}">
                <a16:creationId xmlns:a16="http://schemas.microsoft.com/office/drawing/2014/main" id="{4621E788-EF5D-A44C-AA68-6BA9B7687582}"/>
              </a:ext>
            </a:extLst>
          </p:cNvPr>
          <p:cNvSpPr>
            <a:spLocks noGrp="1"/>
          </p:cNvSpPr>
          <p:nvPr>
            <p:ph type="body" sz="quarter" idx="32" hasCustomPrompt="1"/>
          </p:nvPr>
        </p:nvSpPr>
        <p:spPr>
          <a:xfrm>
            <a:off x="8279174" y="241433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11" name="Text Placeholder 11">
            <a:extLst>
              <a:ext uri="{FF2B5EF4-FFF2-40B4-BE49-F238E27FC236}">
                <a16:creationId xmlns:a16="http://schemas.microsoft.com/office/drawing/2014/main" id="{4F66E4DA-4F43-F5FE-4BC0-2EE064D9BE53}"/>
              </a:ext>
            </a:extLst>
          </p:cNvPr>
          <p:cNvSpPr>
            <a:spLocks noGrp="1"/>
          </p:cNvSpPr>
          <p:nvPr>
            <p:ph type="body" sz="quarter" idx="33" hasCustomPrompt="1"/>
          </p:nvPr>
        </p:nvSpPr>
        <p:spPr>
          <a:xfrm>
            <a:off x="8279174" y="290451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12" name="Text Placeholder 11">
            <a:extLst>
              <a:ext uri="{FF2B5EF4-FFF2-40B4-BE49-F238E27FC236}">
                <a16:creationId xmlns:a16="http://schemas.microsoft.com/office/drawing/2014/main" id="{EAEDCE13-D1AA-5E8F-7989-194043654DBB}"/>
              </a:ext>
            </a:extLst>
          </p:cNvPr>
          <p:cNvSpPr>
            <a:spLocks noGrp="1"/>
          </p:cNvSpPr>
          <p:nvPr>
            <p:ph type="body" sz="quarter" idx="34" hasCustomPrompt="1"/>
          </p:nvPr>
        </p:nvSpPr>
        <p:spPr>
          <a:xfrm>
            <a:off x="8279174" y="446532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13" name="Text Placeholder 11">
            <a:extLst>
              <a:ext uri="{FF2B5EF4-FFF2-40B4-BE49-F238E27FC236}">
                <a16:creationId xmlns:a16="http://schemas.microsoft.com/office/drawing/2014/main" id="{B1403811-DC9D-E5EF-0935-3A21DF005565}"/>
              </a:ext>
            </a:extLst>
          </p:cNvPr>
          <p:cNvSpPr>
            <a:spLocks noGrp="1"/>
          </p:cNvSpPr>
          <p:nvPr>
            <p:ph type="body" sz="quarter" idx="35" hasCustomPrompt="1"/>
          </p:nvPr>
        </p:nvSpPr>
        <p:spPr>
          <a:xfrm>
            <a:off x="8279174" y="495550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Tree>
    <p:extLst>
      <p:ext uri="{BB962C8B-B14F-4D97-AF65-F5344CB8AC3E}">
        <p14:creationId xmlns:p14="http://schemas.microsoft.com/office/powerpoint/2010/main" val="67587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ission Statement">
    <p:bg>
      <p:bgPr>
        <a:gradFill>
          <a:gsLst>
            <a:gs pos="100000">
              <a:schemeClr val="bg1"/>
            </a:gs>
            <a:gs pos="0">
              <a:srgbClr val="D7EAD9"/>
            </a:gs>
          </a:gsLst>
          <a:lin ang="5400000" scaled="1"/>
        </a:gra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54F91CC2-DF87-4901-862B-01A5DF927BAB}"/>
              </a:ext>
            </a:extLst>
          </p:cNvPr>
          <p:cNvSpPr txBox="1">
            <a:spLocks/>
          </p:cNvSpPr>
          <p:nvPr/>
        </p:nvSpPr>
        <p:spPr>
          <a:xfrm>
            <a:off x="779694" y="307504"/>
            <a:ext cx="8476912" cy="93963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a:solidFill>
                  <a:srgbClr val="00684B"/>
                </a:solidFill>
                <a:latin typeface="+mj-lt"/>
                <a:ea typeface="+mj-ea"/>
                <a:cs typeface="+mj-cs"/>
              </a:defRPr>
            </a:lvl1pPr>
          </a:lstStyle>
          <a:p>
            <a:r>
              <a:rPr lang="en-US" dirty="0"/>
              <a:t>Our mission</a:t>
            </a:r>
          </a:p>
        </p:txBody>
      </p:sp>
      <p:pic>
        <p:nvPicPr>
          <p:cNvPr id="2" name="Picture 1">
            <a:extLst>
              <a:ext uri="{FF2B5EF4-FFF2-40B4-BE49-F238E27FC236}">
                <a16:creationId xmlns:a16="http://schemas.microsoft.com/office/drawing/2014/main" id="{A14901D9-CDB2-4DC3-B43C-507DE033B50B}"/>
              </a:ext>
            </a:extLst>
          </p:cNvPr>
          <p:cNvPicPr>
            <a:picLocks noChangeAspect="1"/>
          </p:cNvPicPr>
          <p:nvPr/>
        </p:nvPicPr>
        <p:blipFill>
          <a:blip r:embed="rId2"/>
          <a:stretch>
            <a:fillRect/>
          </a:stretch>
        </p:blipFill>
        <p:spPr>
          <a:xfrm>
            <a:off x="420965" y="1302052"/>
            <a:ext cx="9711770" cy="4749196"/>
          </a:xfrm>
          <a:prstGeom prst="rect">
            <a:avLst/>
          </a:prstGeom>
        </p:spPr>
      </p:pic>
      <p:sp>
        <p:nvSpPr>
          <p:cNvPr id="3" name="Title 4">
            <a:extLst>
              <a:ext uri="{FF2B5EF4-FFF2-40B4-BE49-F238E27FC236}">
                <a16:creationId xmlns:a16="http://schemas.microsoft.com/office/drawing/2014/main" id="{248866C3-86A7-CDB4-5B16-37C1340532E4}"/>
              </a:ext>
            </a:extLst>
          </p:cNvPr>
          <p:cNvSpPr txBox="1">
            <a:spLocks/>
          </p:cNvSpPr>
          <p:nvPr userDrawn="1"/>
        </p:nvSpPr>
        <p:spPr>
          <a:xfrm>
            <a:off x="779694" y="307504"/>
            <a:ext cx="8476912" cy="93963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a:solidFill>
                  <a:srgbClr val="00684B"/>
                </a:solidFill>
                <a:latin typeface="+mj-lt"/>
                <a:ea typeface="+mj-ea"/>
                <a:cs typeface="+mj-cs"/>
              </a:defRPr>
            </a:lvl1pPr>
          </a:lstStyle>
          <a:p>
            <a:r>
              <a:rPr lang="en-US" dirty="0"/>
              <a:t>Our mission</a:t>
            </a:r>
          </a:p>
        </p:txBody>
      </p:sp>
      <p:pic>
        <p:nvPicPr>
          <p:cNvPr id="4" name="Picture 3">
            <a:extLst>
              <a:ext uri="{FF2B5EF4-FFF2-40B4-BE49-F238E27FC236}">
                <a16:creationId xmlns:a16="http://schemas.microsoft.com/office/drawing/2014/main" id="{DBFDE131-9B26-A944-BCF9-403F149495F4}"/>
              </a:ext>
            </a:extLst>
          </p:cNvPr>
          <p:cNvPicPr>
            <a:picLocks noChangeAspect="1"/>
          </p:cNvPicPr>
          <p:nvPr userDrawn="1"/>
        </p:nvPicPr>
        <p:blipFill>
          <a:blip r:embed="rId2"/>
          <a:stretch>
            <a:fillRect/>
          </a:stretch>
        </p:blipFill>
        <p:spPr>
          <a:xfrm>
            <a:off x="420965" y="1302052"/>
            <a:ext cx="9711770" cy="4749196"/>
          </a:xfrm>
          <a:prstGeom prst="rect">
            <a:avLst/>
          </a:prstGeom>
        </p:spPr>
      </p:pic>
    </p:spTree>
    <p:extLst>
      <p:ext uri="{BB962C8B-B14F-4D97-AF65-F5344CB8AC3E}">
        <p14:creationId xmlns:p14="http://schemas.microsoft.com/office/powerpoint/2010/main" val="41286122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s - to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7A7E8-12B0-8F1E-892B-556166EB6816}"/>
              </a:ext>
            </a:extLst>
          </p:cNvPr>
          <p:cNvSpPr>
            <a:spLocks noGrp="1"/>
          </p:cNvSpPr>
          <p:nvPr>
            <p:ph type="title"/>
          </p:nvPr>
        </p:nvSpPr>
        <p:spPr/>
        <p:txBody>
          <a:bodyPr/>
          <a:lstStyle/>
          <a:p>
            <a:r>
              <a:rPr lang="en-US"/>
              <a:t>Click to edit Master title style</a:t>
            </a:r>
            <a:endParaRPr lang="en-GB"/>
          </a:p>
        </p:txBody>
      </p:sp>
      <p:sp>
        <p:nvSpPr>
          <p:cNvPr id="14" name="Text Placeholder 12">
            <a:extLst>
              <a:ext uri="{FF2B5EF4-FFF2-40B4-BE49-F238E27FC236}">
                <a16:creationId xmlns:a16="http://schemas.microsoft.com/office/drawing/2014/main" id="{BA861154-8AEE-0C77-8182-15F565AA0208}"/>
              </a:ext>
            </a:extLst>
          </p:cNvPr>
          <p:cNvSpPr>
            <a:spLocks noGrp="1"/>
          </p:cNvSpPr>
          <p:nvPr>
            <p:ph type="body" sz="quarter" idx="17" hasCustomPrompt="1"/>
          </p:nvPr>
        </p:nvSpPr>
        <p:spPr>
          <a:xfrm>
            <a:off x="803275" y="1636713"/>
            <a:ext cx="10690225" cy="746281"/>
          </a:xfrm>
        </p:spPr>
        <p:txBody>
          <a:bodyPr/>
          <a:lstStyle>
            <a:lvl1pPr algn="ctr">
              <a:lnSpc>
                <a:spcPct val="120000"/>
              </a:lnSpc>
              <a:defRPr sz="1400">
                <a:solidFill>
                  <a:schemeClr val="tx1"/>
                </a:solidFill>
              </a:defRPr>
            </a:lvl1pPr>
            <a:lvl2pPr>
              <a:defRPr sz="1400"/>
            </a:lvl2pPr>
            <a:lvl3pPr>
              <a:defRPr sz="1400"/>
            </a:lvl3pPr>
            <a:lvl4pPr>
              <a:defRPr sz="1400"/>
            </a:lvl4pPr>
            <a:lvl5pPr>
              <a:defRPr sz="1400"/>
            </a:lvl5pPr>
          </a:lstStyle>
          <a:p>
            <a:pPr lvl="0"/>
            <a:r>
              <a:rPr lang="en-US"/>
              <a:t>Click to edit the text. We encourage diversity in research and teaching methods with no single school of thought or methodology predominating; what matters is rigor and impact on management as an academic discipline, on business practice, and in the classroom.</a:t>
            </a:r>
          </a:p>
        </p:txBody>
      </p:sp>
    </p:spTree>
    <p:extLst>
      <p:ext uri="{BB962C8B-B14F-4D97-AF65-F5344CB8AC3E}">
        <p14:creationId xmlns:p14="http://schemas.microsoft.com/office/powerpoint/2010/main" val="7941504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37629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2826936" y="1658844"/>
            <a:ext cx="6538128" cy="1952675"/>
          </a:xfrm>
        </p:spPr>
        <p:txBody>
          <a:bodyPr anchor="b" anchorCtr="0"/>
          <a:lstStyle>
            <a:lvl1pPr algn="ctr">
              <a:defRPr sz="3400">
                <a:solidFill>
                  <a:schemeClr val="bg1"/>
                </a:solidFill>
              </a:defRPr>
            </a:lvl1pPr>
          </a:lstStyle>
          <a:p>
            <a:r>
              <a:rPr lang="en-US" dirty="0"/>
              <a:t>Click to add Section divider title / text</a:t>
            </a:r>
            <a:endParaRPr lang="en-GB" dirty="0"/>
          </a:p>
        </p:txBody>
      </p:sp>
      <p:pic>
        <p:nvPicPr>
          <p:cNvPr id="8" name="Picture 7">
            <a:extLst>
              <a:ext uri="{FF2B5EF4-FFF2-40B4-BE49-F238E27FC236}">
                <a16:creationId xmlns:a16="http://schemas.microsoft.com/office/drawing/2014/main" id="{97A59965-B680-413E-993A-87FD442CB0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pic>
        <p:nvPicPr>
          <p:cNvPr id="3" name="Picture 2">
            <a:extLst>
              <a:ext uri="{FF2B5EF4-FFF2-40B4-BE49-F238E27FC236}">
                <a16:creationId xmlns:a16="http://schemas.microsoft.com/office/drawing/2014/main" id="{0A0F3FEF-1289-0CFB-B4D5-0F9352EF81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
        <p:nvSpPr>
          <p:cNvPr id="7" name="Text Placeholder 6">
            <a:extLst>
              <a:ext uri="{FF2B5EF4-FFF2-40B4-BE49-F238E27FC236}">
                <a16:creationId xmlns:a16="http://schemas.microsoft.com/office/drawing/2014/main" id="{F42EAEBE-6B37-713E-455B-151FC515FD00}"/>
              </a:ext>
            </a:extLst>
          </p:cNvPr>
          <p:cNvSpPr>
            <a:spLocks noGrp="1"/>
          </p:cNvSpPr>
          <p:nvPr>
            <p:ph type="body" sz="quarter" idx="10"/>
          </p:nvPr>
        </p:nvSpPr>
        <p:spPr>
          <a:xfrm>
            <a:off x="2827338" y="3818374"/>
            <a:ext cx="6537325" cy="2190314"/>
          </a:xfrm>
        </p:spPr>
        <p:txBody>
          <a:bodyPr/>
          <a:lstStyle>
            <a:lvl1pPr algn="ct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7671713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2826936" y="1658844"/>
            <a:ext cx="6538128" cy="1952675"/>
          </a:xfrm>
        </p:spPr>
        <p:txBody>
          <a:bodyPr anchor="b" anchorCtr="0"/>
          <a:lstStyle>
            <a:lvl1pPr algn="ctr">
              <a:defRPr sz="3400">
                <a:solidFill>
                  <a:schemeClr val="bg1"/>
                </a:solidFill>
              </a:defRPr>
            </a:lvl1pPr>
          </a:lstStyle>
          <a:p>
            <a:r>
              <a:rPr lang="en-US" dirty="0"/>
              <a:t>Click to add Section divider title / text</a:t>
            </a:r>
            <a:endParaRPr lang="en-GB" dirty="0"/>
          </a:p>
        </p:txBody>
      </p:sp>
      <p:pic>
        <p:nvPicPr>
          <p:cNvPr id="8" name="Picture 7">
            <a:extLst>
              <a:ext uri="{FF2B5EF4-FFF2-40B4-BE49-F238E27FC236}">
                <a16:creationId xmlns:a16="http://schemas.microsoft.com/office/drawing/2014/main" id="{97A59965-B680-413E-993A-87FD442CB0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pic>
        <p:nvPicPr>
          <p:cNvPr id="3" name="Picture 2">
            <a:extLst>
              <a:ext uri="{FF2B5EF4-FFF2-40B4-BE49-F238E27FC236}">
                <a16:creationId xmlns:a16="http://schemas.microsoft.com/office/drawing/2014/main" id="{0A0F3FEF-1289-0CFB-B4D5-0F9352EF81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
        <p:nvSpPr>
          <p:cNvPr id="7" name="Text Placeholder 6">
            <a:extLst>
              <a:ext uri="{FF2B5EF4-FFF2-40B4-BE49-F238E27FC236}">
                <a16:creationId xmlns:a16="http://schemas.microsoft.com/office/drawing/2014/main" id="{F42EAEBE-6B37-713E-455B-151FC515FD00}"/>
              </a:ext>
            </a:extLst>
          </p:cNvPr>
          <p:cNvSpPr>
            <a:spLocks noGrp="1"/>
          </p:cNvSpPr>
          <p:nvPr>
            <p:ph type="body" sz="quarter" idx="10"/>
          </p:nvPr>
        </p:nvSpPr>
        <p:spPr>
          <a:xfrm>
            <a:off x="2827338" y="3818374"/>
            <a:ext cx="6537325" cy="2190314"/>
          </a:xfrm>
        </p:spPr>
        <p:txBody>
          <a:bodyPr/>
          <a:lstStyle>
            <a:lvl1pPr algn="ct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6135505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2826936" y="1658844"/>
            <a:ext cx="6538128" cy="1952675"/>
          </a:xfrm>
        </p:spPr>
        <p:txBody>
          <a:bodyPr anchor="b" anchorCtr="0"/>
          <a:lstStyle>
            <a:lvl1pPr algn="ctr">
              <a:defRPr sz="3400">
                <a:solidFill>
                  <a:schemeClr val="bg1"/>
                </a:solidFill>
              </a:defRPr>
            </a:lvl1pPr>
          </a:lstStyle>
          <a:p>
            <a:r>
              <a:rPr lang="en-US" dirty="0"/>
              <a:t>Click to add Section divider title / text</a:t>
            </a:r>
            <a:endParaRPr lang="en-GB" dirty="0"/>
          </a:p>
        </p:txBody>
      </p:sp>
      <p:pic>
        <p:nvPicPr>
          <p:cNvPr id="8" name="Picture 7">
            <a:extLst>
              <a:ext uri="{FF2B5EF4-FFF2-40B4-BE49-F238E27FC236}">
                <a16:creationId xmlns:a16="http://schemas.microsoft.com/office/drawing/2014/main" id="{97A59965-B680-413E-993A-87FD442CB0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
        <p:nvSpPr>
          <p:cNvPr id="7" name="Text Placeholder 6">
            <a:extLst>
              <a:ext uri="{FF2B5EF4-FFF2-40B4-BE49-F238E27FC236}">
                <a16:creationId xmlns:a16="http://schemas.microsoft.com/office/drawing/2014/main" id="{F42EAEBE-6B37-713E-455B-151FC515FD00}"/>
              </a:ext>
            </a:extLst>
          </p:cNvPr>
          <p:cNvSpPr>
            <a:spLocks noGrp="1"/>
          </p:cNvSpPr>
          <p:nvPr>
            <p:ph type="body" sz="quarter" idx="10"/>
          </p:nvPr>
        </p:nvSpPr>
        <p:spPr>
          <a:xfrm>
            <a:off x="2827338" y="3818374"/>
            <a:ext cx="6537325" cy="2190314"/>
          </a:xfrm>
        </p:spPr>
        <p:txBody>
          <a:bodyPr/>
          <a:lstStyle>
            <a:lvl1pPr algn="ct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001731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Section Divider 4">
    <p:bg>
      <p:bgPr>
        <a:solidFill>
          <a:srgbClr val="019F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5760000" y="4464000"/>
            <a:ext cx="5773188" cy="1952675"/>
          </a:xfrm>
        </p:spPr>
        <p:txBody>
          <a:bodyPr anchor="t" anchorCtr="0"/>
          <a:lstStyle>
            <a:lvl1pPr algn="l">
              <a:defRPr sz="3400">
                <a:solidFill>
                  <a:schemeClr val="bg1"/>
                </a:solidFill>
              </a:defRPr>
            </a:lvl1pPr>
          </a:lstStyle>
          <a:p>
            <a:r>
              <a:rPr lang="en-US" dirty="0"/>
              <a:t>Click to add Section divider title / text</a:t>
            </a:r>
            <a:endParaRPr lang="en-GB" dirty="0"/>
          </a:p>
        </p:txBody>
      </p:sp>
      <p:pic>
        <p:nvPicPr>
          <p:cNvPr id="8" name="Picture 7">
            <a:extLst>
              <a:ext uri="{FF2B5EF4-FFF2-40B4-BE49-F238E27FC236}">
                <a16:creationId xmlns:a16="http://schemas.microsoft.com/office/drawing/2014/main" id="{97A59965-B680-413E-993A-87FD442CB0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pic>
        <p:nvPicPr>
          <p:cNvPr id="3" name="Picture 2">
            <a:extLst>
              <a:ext uri="{FF2B5EF4-FFF2-40B4-BE49-F238E27FC236}">
                <a16:creationId xmlns:a16="http://schemas.microsoft.com/office/drawing/2014/main" id="{6647C77A-6045-FB3E-73F5-D6CD655F4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Tree>
    <p:extLst>
      <p:ext uri="{BB962C8B-B14F-4D97-AF65-F5344CB8AC3E}">
        <p14:creationId xmlns:p14="http://schemas.microsoft.com/office/powerpoint/2010/main" val="275352507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E59CF27-53E8-41C7-1E19-6F6599C9EEDD}"/>
              </a:ext>
            </a:extLst>
          </p:cNvPr>
          <p:cNvGraphicFramePr>
            <a:graphicFrameLocks noChangeAspect="1"/>
          </p:cNvGraphicFramePr>
          <p:nvPr userDrawn="1">
            <p:custDataLst>
              <p:tags r:id="rId53"/>
            </p:custDataLst>
            <p:extLst>
              <p:ext uri="{D42A27DB-BD31-4B8C-83A1-F6EECF244321}">
                <p14:modId xmlns:p14="http://schemas.microsoft.com/office/powerpoint/2010/main" val="15640951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4" imgW="7772400" imgH="10058400" progId="TCLayout.ActiveDocument.1">
                  <p:embed/>
                </p:oleObj>
              </mc:Choice>
              <mc:Fallback>
                <p:oleObj name="think-cell Slide" r:id="rId54" imgW="7772400" imgH="10058400" progId="TCLayout.ActiveDocument.1">
                  <p:embed/>
                  <p:pic>
                    <p:nvPicPr>
                      <p:cNvPr id="9" name="think-cell data - do not delete" hidden="1">
                        <a:extLst>
                          <a:ext uri="{FF2B5EF4-FFF2-40B4-BE49-F238E27FC236}">
                            <a16:creationId xmlns:a16="http://schemas.microsoft.com/office/drawing/2014/main" id="{CE59CF27-53E8-41C7-1E19-6F6599C9EEDD}"/>
                          </a:ext>
                        </a:extLst>
                      </p:cNvPr>
                      <p:cNvPicPr/>
                      <p:nvPr/>
                    </p:nvPicPr>
                    <p:blipFill>
                      <a:blip r:embed="rId55"/>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DBD166C7-6146-4983-8651-0FDDFBD78686}"/>
              </a:ext>
            </a:extLst>
          </p:cNvPr>
          <p:cNvSpPr>
            <a:spLocks noGrp="1"/>
          </p:cNvSpPr>
          <p:nvPr>
            <p:ph type="title"/>
          </p:nvPr>
        </p:nvSpPr>
        <p:spPr>
          <a:xfrm>
            <a:off x="803275" y="304191"/>
            <a:ext cx="8476912" cy="939632"/>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6A84AEFF-53C3-4314-8AFB-AD0D8EA03CBD}"/>
              </a:ext>
            </a:extLst>
          </p:cNvPr>
          <p:cNvSpPr>
            <a:spLocks noGrp="1"/>
          </p:cNvSpPr>
          <p:nvPr>
            <p:ph type="body" idx="1"/>
          </p:nvPr>
        </p:nvSpPr>
        <p:spPr>
          <a:xfrm>
            <a:off x="803275" y="1461333"/>
            <a:ext cx="1073527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1BBEDCD4-4FD2-44F4-BBB7-CBA78F00F2D2}"/>
              </a:ext>
            </a:extLst>
          </p:cNvPr>
          <p:cNvSpPr>
            <a:spLocks noGrp="1"/>
          </p:cNvSpPr>
          <p:nvPr>
            <p:ph type="dt" sz="half" idx="2"/>
          </p:nvPr>
        </p:nvSpPr>
        <p:spPr>
          <a:xfrm>
            <a:off x="816086" y="6557897"/>
            <a:ext cx="2743200" cy="288000"/>
          </a:xfrm>
          <a:prstGeom prst="rect">
            <a:avLst/>
          </a:prstGeom>
        </p:spPr>
        <p:txBody>
          <a:bodyPr vert="horz" lIns="0" tIns="0" rIns="0" bIns="0" rtlCol="0" anchor="t" anchorCtr="0"/>
          <a:lstStyle>
            <a:lvl1pPr algn="l">
              <a:defRPr sz="1400">
                <a:solidFill>
                  <a:schemeClr val="tx1">
                    <a:tint val="75000"/>
                  </a:schemeClr>
                </a:solidFill>
              </a:defRPr>
            </a:lvl1pPr>
          </a:lstStyle>
          <a:p>
            <a:fld id="{066B1DB4-43E5-4472-B48C-42F238EDF0EC}" type="datetimeFigureOut">
              <a:rPr lang="en-GB" smtClean="0"/>
              <a:pPr/>
              <a:t>13/09/2024</a:t>
            </a:fld>
            <a:endParaRPr lang="en-GB" dirty="0"/>
          </a:p>
        </p:txBody>
      </p:sp>
      <p:sp>
        <p:nvSpPr>
          <p:cNvPr id="5" name="Footer Placeholder 4">
            <a:extLst>
              <a:ext uri="{FF2B5EF4-FFF2-40B4-BE49-F238E27FC236}">
                <a16:creationId xmlns:a16="http://schemas.microsoft.com/office/drawing/2014/main" id="{14B761E8-91E0-409F-AD94-8B9834DAC890}"/>
              </a:ext>
            </a:extLst>
          </p:cNvPr>
          <p:cNvSpPr>
            <a:spLocks noGrp="1"/>
          </p:cNvSpPr>
          <p:nvPr>
            <p:ph type="ftr" sz="quarter" idx="3"/>
          </p:nvPr>
        </p:nvSpPr>
        <p:spPr>
          <a:xfrm>
            <a:off x="4033165" y="6557897"/>
            <a:ext cx="4114800" cy="288000"/>
          </a:xfrm>
          <a:prstGeom prst="rect">
            <a:avLst/>
          </a:prstGeom>
        </p:spPr>
        <p:txBody>
          <a:bodyPr vert="horz" lIns="0" tIns="0" rIns="0" bIns="0" rtlCol="0" anchor="t" anchorCtr="0"/>
          <a:lstStyle>
            <a:lvl1pPr algn="ctr">
              <a:defRPr sz="14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EE4C94E7-48FF-43D7-AAAD-B9495BC822E5}"/>
              </a:ext>
            </a:extLst>
          </p:cNvPr>
          <p:cNvSpPr>
            <a:spLocks noGrp="1"/>
          </p:cNvSpPr>
          <p:nvPr>
            <p:ph type="sldNum" sz="quarter" idx="4"/>
          </p:nvPr>
        </p:nvSpPr>
        <p:spPr>
          <a:xfrm>
            <a:off x="8789988" y="6577352"/>
            <a:ext cx="2743200" cy="288000"/>
          </a:xfrm>
          <a:prstGeom prst="rect">
            <a:avLst/>
          </a:prstGeom>
        </p:spPr>
        <p:txBody>
          <a:bodyPr vert="horz" lIns="0" tIns="0" rIns="0" bIns="0" rtlCol="0" anchor="t" anchorCtr="0"/>
          <a:lstStyle>
            <a:lvl1pPr algn="r">
              <a:defRPr sz="1400">
                <a:solidFill>
                  <a:schemeClr val="tx1">
                    <a:tint val="75000"/>
                  </a:schemeClr>
                </a:solidFill>
              </a:defRPr>
            </a:lvl1pPr>
          </a:lstStyle>
          <a:p>
            <a:fld id="{4DE9A501-B793-4482-A040-76DBD3DA97E7}" type="slidenum">
              <a:rPr lang="en-GB" smtClean="0"/>
              <a:pPr/>
              <a:t>‹#›</a:t>
            </a:fld>
            <a:endParaRPr lang="en-GB" dirty="0"/>
          </a:p>
        </p:txBody>
      </p:sp>
    </p:spTree>
    <p:extLst>
      <p:ext uri="{BB962C8B-B14F-4D97-AF65-F5344CB8AC3E}">
        <p14:creationId xmlns:p14="http://schemas.microsoft.com/office/powerpoint/2010/main" val="942963865"/>
      </p:ext>
    </p:extLst>
  </p:cSld>
  <p:clrMap bg1="lt1" tx1="dk1" bg2="lt2" tx2="dk2" accent1="accent1" accent2="accent2" accent3="accent3" accent4="accent4" accent5="accent5" accent6="accent6" hlink="hlink" folHlink="folHlink"/>
  <p:sldLayoutIdLst>
    <p:sldLayoutId id="2147485991" r:id="rId1"/>
    <p:sldLayoutId id="2147485906" r:id="rId2"/>
    <p:sldLayoutId id="2147485990" r:id="rId3"/>
    <p:sldLayoutId id="2147485995" r:id="rId4"/>
    <p:sldLayoutId id="2147485917" r:id="rId5"/>
    <p:sldLayoutId id="2147485919" r:id="rId6"/>
    <p:sldLayoutId id="2147485975" r:id="rId7"/>
    <p:sldLayoutId id="2147485974" r:id="rId8"/>
    <p:sldLayoutId id="2147485920" r:id="rId9"/>
    <p:sldLayoutId id="2147485907" r:id="rId10"/>
    <p:sldLayoutId id="2147485914" r:id="rId11"/>
    <p:sldLayoutId id="2147485922" r:id="rId12"/>
    <p:sldLayoutId id="2147485993" r:id="rId13"/>
    <p:sldLayoutId id="2147485994" r:id="rId14"/>
    <p:sldLayoutId id="2147485988" r:id="rId15"/>
    <p:sldLayoutId id="2147485918" r:id="rId16"/>
    <p:sldLayoutId id="2147485967" r:id="rId17"/>
    <p:sldLayoutId id="2147485908" r:id="rId18"/>
    <p:sldLayoutId id="2147485915" r:id="rId19"/>
    <p:sldLayoutId id="2147485951" r:id="rId20"/>
    <p:sldLayoutId id="2147485916" r:id="rId21"/>
    <p:sldLayoutId id="2147485909" r:id="rId22"/>
    <p:sldLayoutId id="2147485987" r:id="rId23"/>
    <p:sldLayoutId id="2147485910" r:id="rId24"/>
    <p:sldLayoutId id="2147485911" r:id="rId25"/>
    <p:sldLayoutId id="2147485912" r:id="rId26"/>
    <p:sldLayoutId id="2147485913" r:id="rId27"/>
    <p:sldLayoutId id="2147485968" r:id="rId28"/>
    <p:sldLayoutId id="2147485969" r:id="rId29"/>
    <p:sldLayoutId id="2147485970" r:id="rId30"/>
    <p:sldLayoutId id="2147485979" r:id="rId31"/>
    <p:sldLayoutId id="2147485980" r:id="rId32"/>
    <p:sldLayoutId id="2147485982" r:id="rId33"/>
    <p:sldLayoutId id="2147485981" r:id="rId34"/>
    <p:sldLayoutId id="2147485985" r:id="rId35"/>
    <p:sldLayoutId id="2147485984" r:id="rId36"/>
    <p:sldLayoutId id="2147485983" r:id="rId37"/>
    <p:sldLayoutId id="2147485986" r:id="rId38"/>
    <p:sldLayoutId id="2147485976" r:id="rId39"/>
    <p:sldLayoutId id="2147485977" r:id="rId40"/>
    <p:sldLayoutId id="2147485978" r:id="rId41"/>
    <p:sldLayoutId id="2147485924" r:id="rId42"/>
    <p:sldLayoutId id="2147485925" r:id="rId43"/>
    <p:sldLayoutId id="2147485965" r:id="rId44"/>
    <p:sldLayoutId id="2147485966" r:id="rId45"/>
    <p:sldLayoutId id="2147485941" r:id="rId46"/>
    <p:sldLayoutId id="2147485944" r:id="rId47"/>
    <p:sldLayoutId id="2147485972" r:id="rId48"/>
    <p:sldLayoutId id="2147485973" r:id="rId49"/>
    <p:sldLayoutId id="2147485971" r:id="rId50"/>
    <p:sldLayoutId id="2147485989" r:id="rId51"/>
  </p:sldLayoutIdLst>
  <p:txStyles>
    <p:titleStyle>
      <a:lvl1pPr algn="l" defTabSz="914400" rtl="0" eaLnBrk="1" latinLnBrk="0" hangingPunct="1">
        <a:lnSpc>
          <a:spcPct val="90000"/>
        </a:lnSpc>
        <a:spcBef>
          <a:spcPct val="0"/>
        </a:spcBef>
        <a:buNone/>
        <a:defRPr sz="3200" kern="1200">
          <a:solidFill>
            <a:srgbClr val="00684B"/>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174625" indent="-174625"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360363" indent="-1857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534988" indent="-174625"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534988" indent="-174625"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210">
          <p15:clr>
            <a:srgbClr val="F26B43"/>
          </p15:clr>
        </p15:guide>
        <p15:guide id="10" pos="483">
          <p15:clr>
            <a:srgbClr val="F26B43"/>
          </p15:clr>
        </p15:guide>
        <p15:guide id="11" orient="horz" pos="4042">
          <p15:clr>
            <a:srgbClr val="F26B43"/>
          </p15:clr>
        </p15:guide>
        <p15:guide id="12" pos="7265">
          <p15:clr>
            <a:srgbClr val="F26B43"/>
          </p15:clr>
        </p15:guide>
        <p15:guide id="13" orient="horz" pos="1412">
          <p15:clr>
            <a:srgbClr val="F26B43"/>
          </p15:clr>
        </p15:guide>
        <p15:guide id="14" orient="horz" pos="913">
          <p15:clr>
            <a:srgbClr val="F26B43"/>
          </p15:clr>
        </p15:guide>
        <p15:guide id="15" orient="horz" pos="2092">
          <p15:clr>
            <a:srgbClr val="F26B43"/>
          </p15:clr>
        </p15:guide>
        <p15:guide id="16" orient="horz" pos="18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8.xml"/><Relationship Id="rId1" Type="http://schemas.openxmlformats.org/officeDocument/2006/relationships/tags" Target="../tags/tag10.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image" Target="../media/image26.png"/><Relationship Id="rId5" Type="http://schemas.openxmlformats.org/officeDocument/2006/relationships/image" Target="../media/image9.e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8.xml"/><Relationship Id="rId1" Type="http://schemas.openxmlformats.org/officeDocument/2006/relationships/tags" Target="../tags/tag13.xml"/><Relationship Id="rId5" Type="http://schemas.openxmlformats.org/officeDocument/2006/relationships/image" Target="../media/image27.png"/><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8.xml"/><Relationship Id="rId1" Type="http://schemas.openxmlformats.org/officeDocument/2006/relationships/tags" Target="../tags/tag14.xml"/><Relationship Id="rId5" Type="http://schemas.openxmlformats.org/officeDocument/2006/relationships/image" Target="../media/image28.png"/><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29.png"/><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8.xml"/><Relationship Id="rId1" Type="http://schemas.openxmlformats.org/officeDocument/2006/relationships/tags" Target="../tags/tag16.xml"/><Relationship Id="rId5" Type="http://schemas.openxmlformats.org/officeDocument/2006/relationships/image" Target="../media/image9.emf"/><Relationship Id="rId4"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8.xml"/><Relationship Id="rId1" Type="http://schemas.openxmlformats.org/officeDocument/2006/relationships/tags" Target="../tags/tag17.xml"/><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8.xml"/><Relationship Id="rId1" Type="http://schemas.openxmlformats.org/officeDocument/2006/relationships/tags" Target="../tags/tag18.xml"/><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8.xml"/><Relationship Id="rId1" Type="http://schemas.openxmlformats.org/officeDocument/2006/relationships/tags" Target="../tags/tag19.xml"/><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9.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8.xml"/><Relationship Id="rId1" Type="http://schemas.openxmlformats.org/officeDocument/2006/relationships/tags" Target="../tags/tag21.xml"/><Relationship Id="rId4" Type="http://schemas.openxmlformats.org/officeDocument/2006/relationships/image" Target="../media/image9.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9.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notesSlide" Target="../notesSlides/notesSlide1.xml"/><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slideLayout" Target="../slideLayouts/slideLayout18.xml"/><Relationship Id="rId1" Type="http://schemas.openxmlformats.org/officeDocument/2006/relationships/tags" Target="../tags/tag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emf"/><Relationship Id="rId10" Type="http://schemas.openxmlformats.org/officeDocument/2006/relationships/image" Target="../media/image14.png"/><Relationship Id="rId4" Type="http://schemas.openxmlformats.org/officeDocument/2006/relationships/oleObject" Target="../embeddings/oleObject2.bin"/><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tags" Target="../tags/tag4.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tags" Target="../tags/tag5.xml"/><Relationship Id="rId5" Type="http://schemas.openxmlformats.org/officeDocument/2006/relationships/image" Target="../media/image18.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5.bin"/><Relationship Id="rId7" Type="http://schemas.openxmlformats.org/officeDocument/2006/relationships/image" Target="../media/image21.png"/><Relationship Id="rId2" Type="http://schemas.openxmlformats.org/officeDocument/2006/relationships/slideLayout" Target="../slideLayouts/slideLayout18.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em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5EBBF-5413-9AC9-DC73-A694994FE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2C0EC3-1972-AB86-44CA-188609D9149D}"/>
              </a:ext>
            </a:extLst>
          </p:cNvPr>
          <p:cNvSpPr>
            <a:spLocks noGrp="1"/>
          </p:cNvSpPr>
          <p:nvPr>
            <p:ph type="ctrTitle"/>
          </p:nvPr>
        </p:nvSpPr>
        <p:spPr>
          <a:xfrm>
            <a:off x="706329" y="2376000"/>
            <a:ext cx="9733072" cy="1226037"/>
          </a:xfrm>
        </p:spPr>
        <p:txBody>
          <a:bodyPr/>
          <a:lstStyle/>
          <a:p>
            <a:r>
              <a:rPr lang="en-GB" sz="4000" b="1" dirty="0">
                <a:latin typeface="Verdana" panose="020B0604030504040204" pitchFamily="34" charset="0"/>
                <a:ea typeface="Verdana" panose="020B0604030504040204" pitchFamily="34" charset="0"/>
                <a:cs typeface="Verdana" panose="020B0604030504040204" pitchFamily="34" charset="0"/>
              </a:rPr>
              <a:t>Database agent:</a:t>
            </a:r>
            <a:br>
              <a:rPr lang="en-GB" sz="4000" b="1" dirty="0">
                <a:latin typeface="Verdana" panose="020B0604030504040204" pitchFamily="34" charset="0"/>
                <a:ea typeface="Verdana" panose="020B0604030504040204" pitchFamily="34" charset="0"/>
                <a:cs typeface="Verdana" panose="020B0604030504040204" pitchFamily="34" charset="0"/>
              </a:rPr>
            </a:br>
            <a:r>
              <a:rPr lang="en-GB" sz="4000" b="1" dirty="0">
                <a:latin typeface="Verdana" panose="020B0604030504040204" pitchFamily="34" charset="0"/>
                <a:ea typeface="Verdana" panose="020B0604030504040204" pitchFamily="34" charset="0"/>
                <a:cs typeface="Verdana" panose="020B0604030504040204" pitchFamily="34" charset="0"/>
              </a:rPr>
              <a:t>Chat with your SQL database</a:t>
            </a:r>
            <a:endParaRPr lang="en-US" dirty="0"/>
          </a:p>
        </p:txBody>
      </p:sp>
      <p:sp>
        <p:nvSpPr>
          <p:cNvPr id="3" name="Subtitle 2">
            <a:extLst>
              <a:ext uri="{FF2B5EF4-FFF2-40B4-BE49-F238E27FC236}">
                <a16:creationId xmlns:a16="http://schemas.microsoft.com/office/drawing/2014/main" id="{B1466E8A-D07C-2BEA-6278-C80E7C318311}"/>
              </a:ext>
            </a:extLst>
          </p:cNvPr>
          <p:cNvSpPr>
            <a:spLocks noGrp="1"/>
          </p:cNvSpPr>
          <p:nvPr>
            <p:ph type="subTitle" idx="1"/>
          </p:nvPr>
        </p:nvSpPr>
        <p:spPr>
          <a:xfrm>
            <a:off x="706329" y="4104000"/>
            <a:ext cx="6120000" cy="407113"/>
          </a:xfrm>
        </p:spPr>
        <p:txBody>
          <a:bodyPr/>
          <a:lstStyle/>
          <a:p>
            <a:r>
              <a:rPr lang="en-US" dirty="0"/>
              <a:t>Harris Tan</a:t>
            </a:r>
          </a:p>
        </p:txBody>
      </p:sp>
      <p:sp>
        <p:nvSpPr>
          <p:cNvPr id="4" name="Text Placeholder 3">
            <a:extLst>
              <a:ext uri="{FF2B5EF4-FFF2-40B4-BE49-F238E27FC236}">
                <a16:creationId xmlns:a16="http://schemas.microsoft.com/office/drawing/2014/main" id="{BD46D28E-5493-BF1C-92AE-AD00B543E880}"/>
              </a:ext>
            </a:extLst>
          </p:cNvPr>
          <p:cNvSpPr>
            <a:spLocks noGrp="1"/>
          </p:cNvSpPr>
          <p:nvPr>
            <p:ph type="body" sz="quarter" idx="13"/>
          </p:nvPr>
        </p:nvSpPr>
        <p:spPr>
          <a:xfrm>
            <a:off x="706329" y="4572000"/>
            <a:ext cx="4114800" cy="262647"/>
          </a:xfrm>
        </p:spPr>
        <p:txBody>
          <a:bodyPr/>
          <a:lstStyle/>
          <a:p>
            <a:r>
              <a:rPr lang="en-US" dirty="0"/>
              <a:t>31 May 2024</a:t>
            </a:r>
          </a:p>
        </p:txBody>
      </p:sp>
    </p:spTree>
    <p:extLst>
      <p:ext uri="{BB962C8B-B14F-4D97-AF65-F5344CB8AC3E}">
        <p14:creationId xmlns:p14="http://schemas.microsoft.com/office/powerpoint/2010/main" val="3048030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5CCE4-A845-7F92-7C67-4ECA760875D1}"/>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A72797-6032-F694-AF89-F915F3671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9EBB8927-AC68-6676-C0F9-BD1505D535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064F62E2-46D0-D01E-6687-672DC9BD671A}"/>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10</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D8CC3F90-239E-29BA-D21B-9B7BDC0F5314}"/>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Deciding on framework, model and architecture</a:t>
            </a:r>
          </a:p>
        </p:txBody>
      </p:sp>
      <p:graphicFrame>
        <p:nvGraphicFramePr>
          <p:cNvPr id="4" name="object 16">
            <a:extLst>
              <a:ext uri="{FF2B5EF4-FFF2-40B4-BE49-F238E27FC236}">
                <a16:creationId xmlns:a16="http://schemas.microsoft.com/office/drawing/2014/main" id="{0E6D4896-38E0-44E9-9A1C-80175AF4527E}"/>
              </a:ext>
            </a:extLst>
          </p:cNvPr>
          <p:cNvGraphicFramePr>
            <a:graphicFrameLocks noGrp="1"/>
          </p:cNvGraphicFramePr>
          <p:nvPr>
            <p:extLst>
              <p:ext uri="{D42A27DB-BD31-4B8C-83A1-F6EECF244321}">
                <p14:modId xmlns:p14="http://schemas.microsoft.com/office/powerpoint/2010/main" val="1092053188"/>
              </p:ext>
            </p:extLst>
          </p:nvPr>
        </p:nvGraphicFramePr>
        <p:xfrm>
          <a:off x="668804" y="999753"/>
          <a:ext cx="10756807" cy="5458198"/>
        </p:xfrm>
        <a:graphic>
          <a:graphicData uri="http://schemas.openxmlformats.org/drawingml/2006/table">
            <a:tbl>
              <a:tblPr firstRow="1" bandRow="1">
                <a:tableStyleId>{2D5ABB26-0587-4C30-8999-92F81FD0307C}</a:tableStyleId>
              </a:tblPr>
              <a:tblGrid>
                <a:gridCol w="2235761">
                  <a:extLst>
                    <a:ext uri="{9D8B030D-6E8A-4147-A177-3AD203B41FA5}">
                      <a16:colId xmlns:a16="http://schemas.microsoft.com/office/drawing/2014/main" val="20001"/>
                    </a:ext>
                  </a:extLst>
                </a:gridCol>
                <a:gridCol w="4016188">
                  <a:extLst>
                    <a:ext uri="{9D8B030D-6E8A-4147-A177-3AD203B41FA5}">
                      <a16:colId xmlns:a16="http://schemas.microsoft.com/office/drawing/2014/main" val="1254730413"/>
                    </a:ext>
                  </a:extLst>
                </a:gridCol>
                <a:gridCol w="4504858">
                  <a:extLst>
                    <a:ext uri="{9D8B030D-6E8A-4147-A177-3AD203B41FA5}">
                      <a16:colId xmlns:a16="http://schemas.microsoft.com/office/drawing/2014/main" val="2123420998"/>
                    </a:ext>
                  </a:extLst>
                </a:gridCol>
              </a:tblGrid>
              <a:tr h="184642">
                <a:tc>
                  <a:txBody>
                    <a:bodyPr/>
                    <a:lstStyle/>
                    <a:p>
                      <a:pPr marL="152350" algn="l">
                        <a:lnSpc>
                          <a:spcPts val="1895"/>
                        </a:lnSpc>
                      </a:pPr>
                      <a:r>
                        <a:rPr lang="en-US" sz="1050" b="1" spc="-4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Decision</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Considerations / questions</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spc="-4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Choice </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extLst>
                  <a:ext uri="{0D108BD9-81ED-4DB2-BD59-A6C34878D82A}">
                    <a16:rowId xmlns:a16="http://schemas.microsoft.com/office/drawing/2014/main" val="10000"/>
                  </a:ext>
                </a:extLst>
              </a:tr>
              <a:tr h="795064">
                <a:tc>
                  <a:txBody>
                    <a:bodyPr/>
                    <a:lstStyle/>
                    <a:p>
                      <a:pPr marL="182880" marR="0" lvl="0" indent="0" algn="l" defTabSz="914400" rtl="0" eaLnBrk="1" fontAlgn="auto" latinLnBrk="0" hangingPunct="1">
                        <a:lnSpc>
                          <a:spcPct val="100000"/>
                        </a:lnSpc>
                        <a:spcBef>
                          <a:spcPts val="1125"/>
                        </a:spcBef>
                        <a:spcAft>
                          <a:spcPts val="0"/>
                        </a:spcAft>
                        <a:buClrTx/>
                        <a:buSzTx/>
                        <a:buFontTx/>
                        <a:buNone/>
                        <a:tabLst>
                          <a:tab pos="355600" algn="l"/>
                        </a:tabLst>
                        <a:defRPr/>
                      </a:pPr>
                      <a:endParaRPr kumimoji="1" lang="en-US" altLang="ja-JP"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Can we perform the same sequence of steps to answer all possible queries?</a:t>
                      </a:r>
                    </a:p>
                    <a:p>
                      <a:pPr marL="259200" marR="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Is there any scenario where we would need to perform iteration?</a:t>
                      </a: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Agentic architecture. Depending on the complexity of the query, we would likely need to perform different sequences to generate the right SQL command. We would also need to iterate if the LLM generates an incorrect command which results in an error response from the database</a:t>
                      </a:r>
                      <a:endParaRPr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173991">
                <a:tc>
                  <a:txBody>
                    <a:bodyPr/>
                    <a:lstStyle/>
                    <a:p>
                      <a:pPr marL="355600" marR="0" lvl="0" indent="-172720" algn="l" defTabSz="914400" rtl="0" eaLnBrk="1" fontAlgn="auto" latinLnBrk="0" hangingPunct="1">
                        <a:lnSpc>
                          <a:spcPct val="100000"/>
                        </a:lnSpc>
                        <a:spcBef>
                          <a:spcPts val="1125"/>
                        </a:spcBef>
                        <a:spcAft>
                          <a:spcPts val="0"/>
                        </a:spcAft>
                        <a:buClrTx/>
                        <a:buSzTx/>
                        <a:buFont typeface="Arial"/>
                        <a:buChar char="•"/>
                        <a:tabLst>
                          <a:tab pos="355600" algn="l"/>
                        </a:tabLst>
                        <a:defRPr/>
                      </a:pPr>
                      <a:endParaRPr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Autonomous: LLM has full power to determine the control flow of the app</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Custom: Developer plans the control flow, but LLM has ability to influence the control flow by routing between different steps</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How should we trade off flexibility vs reliability?</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Both options could be viable. We will try an autonomous architecture first as we think it is more efficient. If we were to plan the control flow, we would need to ensure that it can cater for the most complex queries. This  results in redundant processes for most queries which may potentially lead to lower performance and higher cost/latency</a:t>
                      </a:r>
                      <a:endParaRPr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318876">
                <a:tc>
                  <a:txBody>
                    <a:bodyPr/>
                    <a:lstStyle/>
                    <a:p>
                      <a:pPr marL="355600" marR="0" lvl="0" indent="-172720" algn="l" defTabSz="914400" rtl="0" eaLnBrk="1" fontAlgn="auto" latinLnBrk="0" hangingPunct="1">
                        <a:lnSpc>
                          <a:spcPct val="100000"/>
                        </a:lnSpc>
                        <a:spcBef>
                          <a:spcPts val="1125"/>
                        </a:spcBef>
                        <a:spcAft>
                          <a:spcPts val="0"/>
                        </a:spcAft>
                        <a:buClrTx/>
                        <a:buSzTx/>
                        <a:buFont typeface="Arial"/>
                        <a:buChar char="•"/>
                        <a:tabLst>
                          <a:tab pos="355600" algn="l"/>
                        </a:tabLst>
                        <a:defRPr/>
                      </a:pPr>
                      <a:endParaRPr kumimoji="1" lang="en-US" altLang="ja-JP"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Model cost and size</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Closed-source or open-source</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Overall model performance across public benchmarks</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Data security requirements</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Choice of cloud provider / access to GPUs</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Based on our specific needs (e.g. data security requirements, cloud infrastructure), we will identify a list of leading models of different sizes from different providers. Prior to deployment, we will conduct an evaluation of all shortlisted models using a custom Q&amp;A dataset. We will then select the winning LLM based on accuracy, cost and latency</a:t>
                      </a:r>
                    </a:p>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For our prototype, we will prioritize accuracy first and go with a large, top-performing model - GPT 4o</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7287841"/>
                  </a:ext>
                </a:extLst>
              </a:tr>
              <a:tr h="1318876">
                <a:tc>
                  <a:txBody>
                    <a:bodyPr/>
                    <a:lstStyle/>
                    <a:p>
                      <a:pPr marL="355600" marR="0" lvl="0" indent="-172720" algn="l" defTabSz="914400" rtl="0" eaLnBrk="1" fontAlgn="auto" latinLnBrk="0" hangingPunct="1">
                        <a:lnSpc>
                          <a:spcPct val="100000"/>
                        </a:lnSpc>
                        <a:spcBef>
                          <a:spcPts val="1125"/>
                        </a:spcBef>
                        <a:spcAft>
                          <a:spcPts val="0"/>
                        </a:spcAft>
                        <a:buClrTx/>
                        <a:buSzTx/>
                        <a:buFont typeface="Arial"/>
                        <a:buChar char="•"/>
                        <a:tabLst>
                          <a:tab pos="355600" algn="l"/>
                        </a:tabLst>
                        <a:defRPr/>
                      </a:pPr>
                      <a:endParaRPr kumimoji="1" lang="en-US" altLang="ja-JP"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tc>
                  <a:txBody>
                    <a:bodyPr/>
                    <a:lstStyle/>
                    <a:p>
                      <a:pPr marL="87750" marR="0" lvl="0" indent="0" algn="l" defTabSz="914400" rtl="0" eaLnBrk="1" fontAlgn="auto" latinLnBrk="0" hangingPunct="1">
                        <a:lnSpc>
                          <a:spcPct val="100000"/>
                        </a:lnSpc>
                        <a:spcBef>
                          <a:spcPts val="1125"/>
                        </a:spcBef>
                        <a:spcAft>
                          <a:spcPts val="0"/>
                        </a:spcAft>
                        <a:buClrTx/>
                        <a:buSzTx/>
                        <a:buFont typeface="Arial" panose="020B0604020202020204" pitchFamily="34" charset="0"/>
                        <a:buNone/>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Examples:</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LangChain</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LlamaIndex</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AutoGen</a:t>
                      </a:r>
                      <a:endPar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LangChain. It has decent documentation / resources, a large developer community, and offers a variety of ready-made tools useful for SQL-related tasks. It is also interoperable with all leading LLMs.</a:t>
                      </a:r>
                    </a:p>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Its recent LangGraph extension enables us to build agents with persistence (long-term memory) easily. This is crucial in enabling conversational flow with users, human-in-the-loop interactions and ability to debug / modify agent behavior</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2773386"/>
                  </a:ext>
                </a:extLst>
              </a:tr>
            </a:tbl>
          </a:graphicData>
        </a:graphic>
      </p:graphicFrame>
      <p:sp>
        <p:nvSpPr>
          <p:cNvPr id="5" name="Rectangle 9">
            <a:extLst>
              <a:ext uri="{FF2B5EF4-FFF2-40B4-BE49-F238E27FC236}">
                <a16:creationId xmlns:a16="http://schemas.microsoft.com/office/drawing/2014/main" id="{5F7D18F8-5C2B-CCE4-DC26-B975C4BCA064}"/>
              </a:ext>
            </a:extLst>
          </p:cNvPr>
          <p:cNvSpPr/>
          <p:nvPr/>
        </p:nvSpPr>
        <p:spPr>
          <a:xfrm>
            <a:off x="776381" y="1336037"/>
            <a:ext cx="2101290" cy="7617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Choice of architecture - agentic or non-agentic?</a:t>
            </a:r>
          </a:p>
        </p:txBody>
      </p:sp>
      <p:sp>
        <p:nvSpPr>
          <p:cNvPr id="6" name="Rectangle 9">
            <a:extLst>
              <a:ext uri="{FF2B5EF4-FFF2-40B4-BE49-F238E27FC236}">
                <a16:creationId xmlns:a16="http://schemas.microsoft.com/office/drawing/2014/main" id="{1ED37BB2-1502-0A53-8FC6-60C8F65CA7DC}"/>
              </a:ext>
            </a:extLst>
          </p:cNvPr>
          <p:cNvSpPr/>
          <p:nvPr/>
        </p:nvSpPr>
        <p:spPr>
          <a:xfrm>
            <a:off x="776381" y="2189954"/>
            <a:ext cx="2101290" cy="12390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Choice of agent type – autonomous or custom?</a:t>
            </a:r>
          </a:p>
        </p:txBody>
      </p:sp>
      <p:sp>
        <p:nvSpPr>
          <p:cNvPr id="7" name="Rectangle 9">
            <a:extLst>
              <a:ext uri="{FF2B5EF4-FFF2-40B4-BE49-F238E27FC236}">
                <a16:creationId xmlns:a16="http://schemas.microsoft.com/office/drawing/2014/main" id="{B1DC20FF-9A7C-3A2C-138A-E9FA4F75FC09}"/>
              </a:ext>
            </a:extLst>
          </p:cNvPr>
          <p:cNvSpPr/>
          <p:nvPr/>
        </p:nvSpPr>
        <p:spPr>
          <a:xfrm>
            <a:off x="776381" y="3521212"/>
            <a:ext cx="2101290" cy="14093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Choice of LLM</a:t>
            </a:r>
          </a:p>
        </p:txBody>
      </p:sp>
      <p:sp>
        <p:nvSpPr>
          <p:cNvPr id="8" name="Rectangle 9">
            <a:extLst>
              <a:ext uri="{FF2B5EF4-FFF2-40B4-BE49-F238E27FC236}">
                <a16:creationId xmlns:a16="http://schemas.microsoft.com/office/drawing/2014/main" id="{AAB8DAA9-099C-8692-0B7B-D90FE580E0C4}"/>
              </a:ext>
            </a:extLst>
          </p:cNvPr>
          <p:cNvSpPr/>
          <p:nvPr/>
        </p:nvSpPr>
        <p:spPr>
          <a:xfrm>
            <a:off x="776381" y="5022801"/>
            <a:ext cx="2101290" cy="14093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Choice of software framework</a:t>
            </a:r>
          </a:p>
        </p:txBody>
      </p:sp>
    </p:spTree>
    <p:extLst>
      <p:ext uri="{BB962C8B-B14F-4D97-AF65-F5344CB8AC3E}">
        <p14:creationId xmlns:p14="http://schemas.microsoft.com/office/powerpoint/2010/main" val="377091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60814-A48C-2316-4EC4-D12C26CF5B16}"/>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27C099-C3FF-A75B-000A-2D952E54F4F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1AA72797-6032-F694-AF89-F915F3671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127CCD93-7F1C-B6C6-A49D-C92571E6E9B6}"/>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11</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14EED1F9-03E6-323B-E63D-3CA4EB09B704}"/>
              </a:ext>
            </a:extLst>
          </p:cNvPr>
          <p:cNvSpPr>
            <a:spLocks noGrp="1"/>
          </p:cNvSpPr>
          <p:nvPr>
            <p:ph type="title"/>
          </p:nvPr>
        </p:nvSpPr>
        <p:spPr>
          <a:xfrm>
            <a:off x="776381" y="304191"/>
            <a:ext cx="10125398" cy="939632"/>
          </a:xfrm>
        </p:spPr>
        <p:txBody>
          <a:bodyPr vert="horz"/>
          <a:lstStyle/>
          <a:p>
            <a:r>
              <a:rPr lang="en-US" sz="2400" b="1" dirty="0" err="1">
                <a:latin typeface="Verdana" panose="020B0604030504040204" pitchFamily="34" charset="0"/>
                <a:ea typeface="Verdana" panose="020B0604030504040204" pitchFamily="34" charset="0"/>
                <a:cs typeface="Verdana" panose="020B0604030504040204" pitchFamily="34" charset="0"/>
              </a:rPr>
              <a:t>ReAct</a:t>
            </a:r>
            <a:r>
              <a:rPr lang="en-US" sz="2400" b="1" dirty="0">
                <a:latin typeface="Verdana" panose="020B0604030504040204" pitchFamily="34" charset="0"/>
                <a:ea typeface="Verdana" panose="020B0604030504040204" pitchFamily="34" charset="0"/>
                <a:cs typeface="Verdana" panose="020B0604030504040204" pitchFamily="34" charset="0"/>
              </a:rPr>
              <a:t> agent </a:t>
            </a:r>
          </a:p>
        </p:txBody>
      </p:sp>
      <p:sp>
        <p:nvSpPr>
          <p:cNvPr id="10" name="TextBox 9">
            <a:extLst>
              <a:ext uri="{FF2B5EF4-FFF2-40B4-BE49-F238E27FC236}">
                <a16:creationId xmlns:a16="http://schemas.microsoft.com/office/drawing/2014/main" id="{7DCBDD93-060F-D487-EFA7-4CCB2B90AF07}"/>
              </a:ext>
            </a:extLst>
          </p:cNvPr>
          <p:cNvSpPr txBox="1"/>
          <p:nvPr/>
        </p:nvSpPr>
        <p:spPr>
          <a:xfrm>
            <a:off x="686858" y="1185673"/>
            <a:ext cx="9646024" cy="2556918"/>
          </a:xfrm>
          <a:prstGeom prst="rect">
            <a:avLst/>
          </a:prstGeom>
          <a:noFill/>
        </p:spPr>
        <p:txBody>
          <a:bodyPr wrap="square">
            <a:spAutoFit/>
          </a:bodyPr>
          <a:lstStyle/>
          <a:p>
            <a:pPr>
              <a:lnSpc>
                <a:spcPct val="107000"/>
              </a:lnSpc>
              <a:spcAft>
                <a:spcPts val="800"/>
              </a:spcAft>
            </a:pPr>
            <a:r>
              <a:rPr lang="en-US" altLang="ja-JP" sz="1400" kern="0" dirty="0" err="1">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ReAct</a:t>
            </a: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 = Reasoning + Action</a:t>
            </a:r>
          </a:p>
          <a:p>
            <a:pPr>
              <a:lnSpc>
                <a:spcPct val="107000"/>
              </a:lnSpc>
              <a:spcAft>
                <a:spcPts val="800"/>
              </a:spcAft>
            </a:pPr>
            <a:endPar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We will start by binding a set of tools to our LLM and pass a prompt that contains information about its role and some guidance on how best to use certain tools</a:t>
            </a:r>
          </a:p>
          <a:p>
            <a:pPr>
              <a:lnSpc>
                <a:spcPct val="107000"/>
              </a:lnSpc>
              <a:spcAft>
                <a:spcPts val="800"/>
              </a:spcAft>
            </a:pPr>
            <a:endPar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The LLM will then reason and decide which tool it should use. We will trigger the tool, retrieve the output and append it to the prompt. We pass the updated prompt to the LLM for it to observe the output, and it proceeds to reason again. This continues in a loop until the LLM is ready to produce a response to the user’s question</a:t>
            </a:r>
            <a:endPar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endParaRPr>
          </a:p>
        </p:txBody>
      </p:sp>
      <p:sp>
        <p:nvSpPr>
          <p:cNvPr id="11" name="Oval 10">
            <a:extLst>
              <a:ext uri="{FF2B5EF4-FFF2-40B4-BE49-F238E27FC236}">
                <a16:creationId xmlns:a16="http://schemas.microsoft.com/office/drawing/2014/main" id="{DBF27B7E-FB37-3476-819C-4AC2FF145546}"/>
              </a:ext>
            </a:extLst>
          </p:cNvPr>
          <p:cNvSpPr/>
          <p:nvPr/>
        </p:nvSpPr>
        <p:spPr>
          <a:xfrm>
            <a:off x="932330" y="4679219"/>
            <a:ext cx="1703294" cy="620897"/>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Start</a:t>
            </a:r>
          </a:p>
        </p:txBody>
      </p:sp>
      <p:sp>
        <p:nvSpPr>
          <p:cNvPr id="12" name="Oval 11">
            <a:extLst>
              <a:ext uri="{FF2B5EF4-FFF2-40B4-BE49-F238E27FC236}">
                <a16:creationId xmlns:a16="http://schemas.microsoft.com/office/drawing/2014/main" id="{9C9C199A-E41E-1838-F13A-D38840F1229F}"/>
              </a:ext>
            </a:extLst>
          </p:cNvPr>
          <p:cNvSpPr/>
          <p:nvPr/>
        </p:nvSpPr>
        <p:spPr>
          <a:xfrm>
            <a:off x="3478306" y="4679218"/>
            <a:ext cx="1703294" cy="6208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Prompt LLM</a:t>
            </a:r>
          </a:p>
        </p:txBody>
      </p:sp>
      <p:sp>
        <p:nvSpPr>
          <p:cNvPr id="13" name="Oval 12">
            <a:extLst>
              <a:ext uri="{FF2B5EF4-FFF2-40B4-BE49-F238E27FC236}">
                <a16:creationId xmlns:a16="http://schemas.microsoft.com/office/drawing/2014/main" id="{CDC2E05D-8C9A-CAB0-FC73-C59961D2709A}"/>
              </a:ext>
            </a:extLst>
          </p:cNvPr>
          <p:cNvSpPr/>
          <p:nvPr/>
        </p:nvSpPr>
        <p:spPr>
          <a:xfrm>
            <a:off x="6158754" y="4081409"/>
            <a:ext cx="1703294" cy="6208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Invoke tool</a:t>
            </a:r>
          </a:p>
        </p:txBody>
      </p:sp>
      <p:sp>
        <p:nvSpPr>
          <p:cNvPr id="14" name="Oval 13">
            <a:extLst>
              <a:ext uri="{FF2B5EF4-FFF2-40B4-BE49-F238E27FC236}">
                <a16:creationId xmlns:a16="http://schemas.microsoft.com/office/drawing/2014/main" id="{0F21EF1B-0E0B-F618-6673-FF6248280860}"/>
              </a:ext>
            </a:extLst>
          </p:cNvPr>
          <p:cNvSpPr/>
          <p:nvPr/>
        </p:nvSpPr>
        <p:spPr>
          <a:xfrm>
            <a:off x="6158754" y="5447852"/>
            <a:ext cx="1703294" cy="6208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Return response to user</a:t>
            </a:r>
          </a:p>
        </p:txBody>
      </p:sp>
      <p:sp>
        <p:nvSpPr>
          <p:cNvPr id="15" name="Oval 14">
            <a:extLst>
              <a:ext uri="{FF2B5EF4-FFF2-40B4-BE49-F238E27FC236}">
                <a16:creationId xmlns:a16="http://schemas.microsoft.com/office/drawing/2014/main" id="{602EE7E6-26FA-1A8E-2DF9-A66F00A16561}"/>
              </a:ext>
            </a:extLst>
          </p:cNvPr>
          <p:cNvSpPr/>
          <p:nvPr/>
        </p:nvSpPr>
        <p:spPr>
          <a:xfrm>
            <a:off x="8839202" y="5450073"/>
            <a:ext cx="1703294" cy="620897"/>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End</a:t>
            </a:r>
          </a:p>
        </p:txBody>
      </p:sp>
      <p:cxnSp>
        <p:nvCxnSpPr>
          <p:cNvPr id="23" name="Straight Arrow Connector 22">
            <a:extLst>
              <a:ext uri="{FF2B5EF4-FFF2-40B4-BE49-F238E27FC236}">
                <a16:creationId xmlns:a16="http://schemas.microsoft.com/office/drawing/2014/main" id="{AAEBF222-7246-4090-6DF4-7C85706AE92F}"/>
              </a:ext>
            </a:extLst>
          </p:cNvPr>
          <p:cNvCxnSpPr>
            <a:stCxn id="11" idx="6"/>
            <a:endCxn id="12" idx="2"/>
          </p:cNvCxnSpPr>
          <p:nvPr/>
        </p:nvCxnSpPr>
        <p:spPr>
          <a:xfrm flipV="1">
            <a:off x="2635624" y="4989667"/>
            <a:ext cx="842682" cy="1"/>
          </a:xfrm>
          <a:prstGeom prst="straightConnector1">
            <a:avLst/>
          </a:prstGeom>
          <a:ln>
            <a:solidFill>
              <a:schemeClr val="tx2">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C44333-479B-DE71-F4C6-E4CA9DE58F5A}"/>
              </a:ext>
            </a:extLst>
          </p:cNvPr>
          <p:cNvCxnSpPr>
            <a:cxnSpLocks/>
            <a:stCxn id="12" idx="6"/>
            <a:endCxn id="13" idx="2"/>
          </p:cNvCxnSpPr>
          <p:nvPr/>
        </p:nvCxnSpPr>
        <p:spPr>
          <a:xfrm flipV="1">
            <a:off x="5181600" y="4391858"/>
            <a:ext cx="977154" cy="597809"/>
          </a:xfrm>
          <a:prstGeom prst="straightConnector1">
            <a:avLst/>
          </a:prstGeom>
          <a:ln>
            <a:solidFill>
              <a:schemeClr val="tx2">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0DCA6F-E214-BA52-5E70-8479E19412C1}"/>
              </a:ext>
            </a:extLst>
          </p:cNvPr>
          <p:cNvCxnSpPr>
            <a:cxnSpLocks/>
            <a:stCxn id="12" idx="6"/>
            <a:endCxn id="14" idx="2"/>
          </p:cNvCxnSpPr>
          <p:nvPr/>
        </p:nvCxnSpPr>
        <p:spPr>
          <a:xfrm>
            <a:off x="5181600" y="4989667"/>
            <a:ext cx="977154" cy="768634"/>
          </a:xfrm>
          <a:prstGeom prst="straightConnector1">
            <a:avLst/>
          </a:prstGeom>
          <a:ln>
            <a:solidFill>
              <a:schemeClr val="tx2">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573525-6C62-FF7F-2CED-D424065E1A80}"/>
              </a:ext>
            </a:extLst>
          </p:cNvPr>
          <p:cNvCxnSpPr>
            <a:stCxn id="14" idx="6"/>
            <a:endCxn id="15" idx="2"/>
          </p:cNvCxnSpPr>
          <p:nvPr/>
        </p:nvCxnSpPr>
        <p:spPr>
          <a:xfrm>
            <a:off x="7862048" y="5758301"/>
            <a:ext cx="977154" cy="2221"/>
          </a:xfrm>
          <a:prstGeom prst="straightConnector1">
            <a:avLst/>
          </a:prstGeom>
          <a:ln>
            <a:solidFill>
              <a:schemeClr val="tx2">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3D7917A-76BC-902E-186B-FE292D12C396}"/>
              </a:ext>
            </a:extLst>
          </p:cNvPr>
          <p:cNvSpPr txBox="1"/>
          <p:nvPr/>
        </p:nvSpPr>
        <p:spPr>
          <a:xfrm>
            <a:off x="2501152" y="5069271"/>
            <a:ext cx="1792941" cy="212366"/>
          </a:xfrm>
          <a:prstGeom prst="rect">
            <a:avLst/>
          </a:prstGeom>
          <a:noFill/>
        </p:spPr>
        <p:txBody>
          <a:bodyPr wrap="square">
            <a:spAutoFit/>
          </a:bodyPr>
          <a:lstStyle/>
          <a:p>
            <a:pPr>
              <a:lnSpc>
                <a:spcPct val="107000"/>
              </a:lnSpc>
              <a:spcAft>
                <a:spcPts val="800"/>
              </a:spcAft>
            </a:pPr>
            <a:r>
              <a:rPr lang="en-US" altLang="ja-JP" sz="8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Bind tools to LLM</a:t>
            </a:r>
          </a:p>
        </p:txBody>
      </p:sp>
      <p:sp>
        <p:nvSpPr>
          <p:cNvPr id="38" name="TextBox 37">
            <a:extLst>
              <a:ext uri="{FF2B5EF4-FFF2-40B4-BE49-F238E27FC236}">
                <a16:creationId xmlns:a16="http://schemas.microsoft.com/office/drawing/2014/main" id="{93D5771E-9C04-7A5E-27C4-3DBC2D6EC5F9}"/>
              </a:ext>
            </a:extLst>
          </p:cNvPr>
          <p:cNvSpPr txBox="1"/>
          <p:nvPr/>
        </p:nvSpPr>
        <p:spPr>
          <a:xfrm rot="19629899">
            <a:off x="4988859" y="4268552"/>
            <a:ext cx="1792941" cy="212366"/>
          </a:xfrm>
          <a:prstGeom prst="rect">
            <a:avLst/>
          </a:prstGeom>
          <a:noFill/>
        </p:spPr>
        <p:txBody>
          <a:bodyPr wrap="square">
            <a:spAutoFit/>
          </a:bodyPr>
          <a:lstStyle/>
          <a:p>
            <a:pPr>
              <a:lnSpc>
                <a:spcPct val="107000"/>
              </a:lnSpc>
              <a:spcAft>
                <a:spcPts val="800"/>
              </a:spcAft>
            </a:pPr>
            <a:r>
              <a:rPr lang="en-US" altLang="ja-JP" sz="8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Tool call response</a:t>
            </a:r>
          </a:p>
        </p:txBody>
      </p:sp>
      <p:sp>
        <p:nvSpPr>
          <p:cNvPr id="39" name="TextBox 38">
            <a:extLst>
              <a:ext uri="{FF2B5EF4-FFF2-40B4-BE49-F238E27FC236}">
                <a16:creationId xmlns:a16="http://schemas.microsoft.com/office/drawing/2014/main" id="{D44E8A22-A8F8-F6D7-25ED-5E8B95667ACF}"/>
              </a:ext>
            </a:extLst>
          </p:cNvPr>
          <p:cNvSpPr txBox="1"/>
          <p:nvPr/>
        </p:nvSpPr>
        <p:spPr>
          <a:xfrm rot="2375617">
            <a:off x="4948513" y="5587260"/>
            <a:ext cx="1792941" cy="212366"/>
          </a:xfrm>
          <a:prstGeom prst="rect">
            <a:avLst/>
          </a:prstGeom>
          <a:noFill/>
        </p:spPr>
        <p:txBody>
          <a:bodyPr wrap="square">
            <a:spAutoFit/>
          </a:bodyPr>
          <a:lstStyle/>
          <a:p>
            <a:pPr>
              <a:lnSpc>
                <a:spcPct val="107000"/>
              </a:lnSpc>
              <a:spcAft>
                <a:spcPts val="800"/>
              </a:spcAft>
            </a:pPr>
            <a:r>
              <a:rPr lang="en-US" altLang="ja-JP" sz="8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Content response</a:t>
            </a:r>
          </a:p>
        </p:txBody>
      </p:sp>
      <p:cxnSp>
        <p:nvCxnSpPr>
          <p:cNvPr id="41" name="Curved Connector 40">
            <a:extLst>
              <a:ext uri="{FF2B5EF4-FFF2-40B4-BE49-F238E27FC236}">
                <a16:creationId xmlns:a16="http://schemas.microsoft.com/office/drawing/2014/main" id="{FBA82E69-3734-BF4B-E80A-C8EEBAAEF4EF}"/>
              </a:ext>
            </a:extLst>
          </p:cNvPr>
          <p:cNvCxnSpPr>
            <a:stCxn id="13" idx="0"/>
            <a:endCxn id="12" idx="0"/>
          </p:cNvCxnSpPr>
          <p:nvPr/>
        </p:nvCxnSpPr>
        <p:spPr>
          <a:xfrm rot="16200000" flipH="1" flipV="1">
            <a:off x="5371272" y="3040089"/>
            <a:ext cx="597809" cy="2680448"/>
          </a:xfrm>
          <a:prstGeom prst="curvedConnector3">
            <a:avLst>
              <a:gd name="adj1" fmla="val -38240"/>
            </a:avLst>
          </a:prstGeom>
          <a:ln>
            <a:solidFill>
              <a:schemeClr val="tx2">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8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762AE-262E-A1BB-5D9E-779A6FCD2291}"/>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9BBB8FE-22E0-5487-8773-E5D1D50B169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1AA72797-6032-F694-AF89-F915F3671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5577B7D9-FD46-F443-C83F-09804FBDA40C}"/>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12</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EC233477-F1A6-19CC-DB71-EFC59807670A}"/>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Designing tools for our agent</a:t>
            </a:r>
          </a:p>
        </p:txBody>
      </p:sp>
      <p:graphicFrame>
        <p:nvGraphicFramePr>
          <p:cNvPr id="4" name="object 16">
            <a:extLst>
              <a:ext uri="{FF2B5EF4-FFF2-40B4-BE49-F238E27FC236}">
                <a16:creationId xmlns:a16="http://schemas.microsoft.com/office/drawing/2014/main" id="{C371F7CB-C67F-35BA-0E68-D48C9B7077D0}"/>
              </a:ext>
            </a:extLst>
          </p:cNvPr>
          <p:cNvGraphicFramePr>
            <a:graphicFrameLocks noGrp="1"/>
          </p:cNvGraphicFramePr>
          <p:nvPr>
            <p:extLst>
              <p:ext uri="{D42A27DB-BD31-4B8C-83A1-F6EECF244321}">
                <p14:modId xmlns:p14="http://schemas.microsoft.com/office/powerpoint/2010/main" val="3813016130"/>
              </p:ext>
            </p:extLst>
          </p:nvPr>
        </p:nvGraphicFramePr>
        <p:xfrm>
          <a:off x="668804" y="999753"/>
          <a:ext cx="10756807" cy="4988673"/>
        </p:xfrm>
        <a:graphic>
          <a:graphicData uri="http://schemas.openxmlformats.org/drawingml/2006/table">
            <a:tbl>
              <a:tblPr firstRow="1" bandRow="1">
                <a:tableStyleId>{2D5ABB26-0587-4C30-8999-92F81FD0307C}</a:tableStyleId>
              </a:tblPr>
              <a:tblGrid>
                <a:gridCol w="2522631">
                  <a:extLst>
                    <a:ext uri="{9D8B030D-6E8A-4147-A177-3AD203B41FA5}">
                      <a16:colId xmlns:a16="http://schemas.microsoft.com/office/drawing/2014/main" val="20001"/>
                    </a:ext>
                  </a:extLst>
                </a:gridCol>
                <a:gridCol w="4589930">
                  <a:extLst>
                    <a:ext uri="{9D8B030D-6E8A-4147-A177-3AD203B41FA5}">
                      <a16:colId xmlns:a16="http://schemas.microsoft.com/office/drawing/2014/main" val="1254730413"/>
                    </a:ext>
                  </a:extLst>
                </a:gridCol>
                <a:gridCol w="3644246">
                  <a:extLst>
                    <a:ext uri="{9D8B030D-6E8A-4147-A177-3AD203B41FA5}">
                      <a16:colId xmlns:a16="http://schemas.microsoft.com/office/drawing/2014/main" val="2123420998"/>
                    </a:ext>
                  </a:extLst>
                </a:gridCol>
              </a:tblGrid>
              <a:tr h="243962">
                <a:tc>
                  <a:txBody>
                    <a:bodyPr/>
                    <a:lstStyle/>
                    <a:p>
                      <a:pPr marL="152350" algn="l">
                        <a:lnSpc>
                          <a:spcPts val="1895"/>
                        </a:lnSpc>
                      </a:pPr>
                      <a:r>
                        <a:rPr lang="en-US" sz="1050" b="1" spc="-4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Tool</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spc="-4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Purpose</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Output</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extLst>
                  <a:ext uri="{0D108BD9-81ED-4DB2-BD59-A6C34878D82A}">
                    <a16:rowId xmlns:a16="http://schemas.microsoft.com/office/drawing/2014/main" val="10000"/>
                  </a:ext>
                </a:extLst>
              </a:tr>
              <a:tr h="524887">
                <a:tc>
                  <a:txBody>
                    <a:bodyPr/>
                    <a:lstStyle/>
                    <a:p>
                      <a:pPr marL="87750" marR="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sql_db_query_checker</a:t>
                      </a:r>
                      <a:endPar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Get LLM to check if a SQL command is syntactically correct and fix any errors if needed</a:t>
                      </a: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SQL command that is syntactically valid and ready for execution</a:t>
                      </a: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65504">
                <a:tc>
                  <a:txBody>
                    <a:bodyPr/>
                    <a:lstStyle/>
                    <a:p>
                      <a:pPr marL="8775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1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sql_db_query</a:t>
                      </a:r>
                      <a:endParaRPr lang="en-US"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Connect to database and execute query</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Database response to the query</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859977">
                <a:tc>
                  <a:txBody>
                    <a:bodyPr/>
                    <a:lstStyle/>
                    <a:p>
                      <a:pPr marL="8775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sql_db_schema</a:t>
                      </a:r>
                      <a:endPar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Gives LLM information on the structure and contents of a table</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Column names, data types and sample rows from the table</a:t>
                      </a:r>
                      <a:endParaRPr lang="en-US"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7287841"/>
                  </a:ext>
                </a:extLst>
              </a:tr>
              <a:tr h="867858">
                <a:tc>
                  <a:txBody>
                    <a:bodyPr/>
                    <a:lstStyle/>
                    <a:p>
                      <a:pPr marL="87750" marR="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get_tables_descriptions</a:t>
                      </a:r>
                      <a:endPar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Gives LLM basic idea of the contents stored in each table</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 short description of each table in the database, e.g. </a:t>
                      </a:r>
                      <a:r>
                        <a:rPr lang="en-US" sz="11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PerformanceReviews</a:t>
                      </a:r>
                      <a:r>
                        <a:rPr lang="en-US"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Contains information about performance reviews submitted by our customers' employees</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2773386"/>
                  </a:ext>
                </a:extLst>
              </a:tr>
              <a:tr h="859977">
                <a:tc>
                  <a:txBody>
                    <a:bodyPr/>
                    <a:lstStyle/>
                    <a:p>
                      <a:pPr marL="87750" marR="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get_today_date</a:t>
                      </a:r>
                      <a:endPar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Enables LLM to know the date today so it can generate correct command for queries involving date filters</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Today’s date</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7331806"/>
                  </a:ext>
                </a:extLst>
              </a:tr>
              <a:tr h="866508">
                <a:tc>
                  <a:txBody>
                    <a:bodyPr/>
                    <a:lstStyle/>
                    <a:p>
                      <a:pPr marL="87750" marR="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get_distinct_values_from_table</a:t>
                      </a:r>
                      <a:endPar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87750" marR="0" indent="0" algn="l" defTabSz="914400" rtl="0" eaLnBrk="1" fontAlgn="auto" latinLnBrk="0" hangingPunct="1">
                        <a:lnSpc>
                          <a:spcPct val="100000"/>
                        </a:lnSpc>
                        <a:spcBef>
                          <a:spcPts val="1125"/>
                        </a:spcBef>
                        <a:spcAft>
                          <a:spcPts val="0"/>
                        </a:spcAft>
                        <a:buClrTx/>
                        <a:buSzTx/>
                        <a:buFontTx/>
                        <a:buNone/>
                        <a:tabLst>
                          <a:tab pos="355600" algn="l"/>
                        </a:tabLst>
                        <a:defRPr/>
                      </a:pPr>
                      <a:endPar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kumimoji="1" lang="en-US" altLang="ja-JP"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Enables LLM to know all distinct values in each text column in a table so that it can better answer queries involving text-related comparisons</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64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1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 list of unique values for each text column in a table</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0453852"/>
                  </a:ext>
                </a:extLst>
              </a:tr>
            </a:tbl>
          </a:graphicData>
        </a:graphic>
      </p:graphicFrame>
    </p:spTree>
    <p:extLst>
      <p:ext uri="{BB962C8B-B14F-4D97-AF65-F5344CB8AC3E}">
        <p14:creationId xmlns:p14="http://schemas.microsoft.com/office/powerpoint/2010/main" val="2763487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7B26D-2C96-6551-D11E-D4A616ECC862}"/>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6B16EE-CE54-D4CB-9383-C9A5C86AFCA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F9BBB8FE-22E0-5487-8773-E5D1D50B16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594119A-A1E0-4BA4-C8BE-895D7E1E4CF9}"/>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13</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82525694-7BF2-02FA-FB57-79C76566B9C3}"/>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System prompt</a:t>
            </a:r>
          </a:p>
        </p:txBody>
      </p:sp>
      <p:pic>
        <p:nvPicPr>
          <p:cNvPr id="5" name="Picture 4" descr="A screenshot of a computer screen&#10;&#10;Description automatically generated">
            <a:extLst>
              <a:ext uri="{FF2B5EF4-FFF2-40B4-BE49-F238E27FC236}">
                <a16:creationId xmlns:a16="http://schemas.microsoft.com/office/drawing/2014/main" id="{0E2EFECA-F58A-BC7F-FC24-ABADD71CDAF9}"/>
              </a:ext>
            </a:extLst>
          </p:cNvPr>
          <p:cNvPicPr>
            <a:picLocks noChangeAspect="1"/>
          </p:cNvPicPr>
          <p:nvPr/>
        </p:nvPicPr>
        <p:blipFill rotWithShape="1">
          <a:blip r:embed="rId5">
            <a:duotone>
              <a:prstClr val="black"/>
              <a:schemeClr val="accent4">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t="5813"/>
          <a:stretch/>
        </p:blipFill>
        <p:spPr>
          <a:xfrm>
            <a:off x="776380" y="1011116"/>
            <a:ext cx="10268137" cy="5434352"/>
          </a:xfrm>
          <a:prstGeom prst="rect">
            <a:avLst/>
          </a:prstGeom>
        </p:spPr>
      </p:pic>
    </p:spTree>
    <p:extLst>
      <p:ext uri="{BB962C8B-B14F-4D97-AF65-F5344CB8AC3E}">
        <p14:creationId xmlns:p14="http://schemas.microsoft.com/office/powerpoint/2010/main" val="3091116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20584-CE4A-BC9A-FD41-9F4744F58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C877C-3C4E-12E8-E037-A95A8883ECEA}"/>
              </a:ext>
            </a:extLst>
          </p:cNvPr>
          <p:cNvSpPr>
            <a:spLocks noGrp="1"/>
          </p:cNvSpPr>
          <p:nvPr>
            <p:ph type="ctrTitle"/>
          </p:nvPr>
        </p:nvSpPr>
        <p:spPr>
          <a:xfrm>
            <a:off x="791000" y="2815981"/>
            <a:ext cx="9733072" cy="1226037"/>
          </a:xfrm>
        </p:spPr>
        <p:txBody>
          <a:bodyPr/>
          <a:lstStyle/>
          <a:p>
            <a:r>
              <a:rPr lang="en-GB" b="1" dirty="0">
                <a:latin typeface="Verdana" panose="020B0604030504040204" pitchFamily="34" charset="0"/>
                <a:ea typeface="Verdana" panose="020B0604030504040204" pitchFamily="34" charset="0"/>
                <a:cs typeface="Verdana" panose="020B0604030504040204" pitchFamily="34" charset="0"/>
              </a:rPr>
              <a:t>Demos</a:t>
            </a:r>
            <a:endParaRPr lang="en-US" dirty="0"/>
          </a:p>
        </p:txBody>
      </p:sp>
    </p:spTree>
    <p:extLst>
      <p:ext uri="{BB962C8B-B14F-4D97-AF65-F5344CB8AC3E}">
        <p14:creationId xmlns:p14="http://schemas.microsoft.com/office/powerpoint/2010/main" val="3690071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64759-5684-9164-C14A-A271D8069F43}"/>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4167B3C-9FDE-1ABC-706E-8B3885CFA1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323B2C79-68CA-7276-1D7F-B29C4C0928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8BF7D015-FC69-D13B-2E1D-7A99E1D2E389}"/>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15</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44176A4E-E665-4735-0E96-AB79BFD52656}"/>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Q: How many customers are based in </a:t>
            </a:r>
            <a:r>
              <a:rPr lang="en-US" sz="2400" b="1" dirty="0" err="1">
                <a:latin typeface="Verdana" panose="020B0604030504040204" pitchFamily="34" charset="0"/>
                <a:ea typeface="Verdana" panose="020B0604030504040204" pitchFamily="34" charset="0"/>
                <a:cs typeface="Verdana" panose="020B0604030504040204" pitchFamily="34" charset="0"/>
              </a:rPr>
              <a:t>indo</a:t>
            </a:r>
            <a:r>
              <a:rPr lang="en-US" sz="2400" b="1" dirty="0">
                <a:latin typeface="Verdana" panose="020B0604030504040204" pitchFamily="34" charset="0"/>
                <a:ea typeface="Verdana" panose="020B0604030504040204" pitchFamily="34" charset="0"/>
                <a:cs typeface="Verdana" panose="020B0604030504040204" pitchFamily="34" charset="0"/>
              </a:rPr>
              <a:t> or </a:t>
            </a:r>
            <a:r>
              <a:rPr lang="en-US" sz="2400" b="1" dirty="0" err="1">
                <a:latin typeface="Verdana" panose="020B0604030504040204" pitchFamily="34" charset="0"/>
                <a:ea typeface="Verdana" panose="020B0604030504040204" pitchFamily="34" charset="0"/>
                <a:cs typeface="Verdana" panose="020B0604030504040204" pitchFamily="34" charset="0"/>
              </a:rPr>
              <a:t>msia</a:t>
            </a:r>
            <a:r>
              <a:rPr lang="en-US" sz="2400" b="1" dirty="0">
                <a:latin typeface="Verdana" panose="020B0604030504040204" pitchFamily="34" charset="0"/>
                <a:ea typeface="Verdana" panose="020B0604030504040204" pitchFamily="34" charset="0"/>
                <a:cs typeface="Verdana" panose="020B0604030504040204" pitchFamily="34" charset="0"/>
              </a:rPr>
              <a:t>?</a:t>
            </a:r>
          </a:p>
        </p:txBody>
      </p:sp>
      <p:pic>
        <p:nvPicPr>
          <p:cNvPr id="6" name="Picture 5" descr="A group of yellow and green lines&#10;&#10;Description automatically generated">
            <a:extLst>
              <a:ext uri="{FF2B5EF4-FFF2-40B4-BE49-F238E27FC236}">
                <a16:creationId xmlns:a16="http://schemas.microsoft.com/office/drawing/2014/main" id="{B4BC965D-C62C-359B-A966-F37E31F09D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789" y="1463279"/>
            <a:ext cx="11038971" cy="3060553"/>
          </a:xfrm>
          <a:prstGeom prst="rect">
            <a:avLst/>
          </a:prstGeom>
        </p:spPr>
      </p:pic>
    </p:spTree>
    <p:extLst>
      <p:ext uri="{BB962C8B-B14F-4D97-AF65-F5344CB8AC3E}">
        <p14:creationId xmlns:p14="http://schemas.microsoft.com/office/powerpoint/2010/main" val="3192177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21FB6-2E06-5857-D9B0-448FCF23BF97}"/>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50E70C1-90F2-DB0C-B4FA-28A8F6795B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347" imgH="348" progId="TCLayout.ActiveDocument.1">
                  <p:embed/>
                </p:oleObj>
              </mc:Choice>
              <mc:Fallback>
                <p:oleObj name="think-cell スライド" r:id="rId4" imgW="347" imgH="348" progId="TCLayout.ActiveDocument.1">
                  <p:embed/>
                  <p:pic>
                    <p:nvPicPr>
                      <p:cNvPr id="3" name="Object 2" hidden="1">
                        <a:extLst>
                          <a:ext uri="{FF2B5EF4-FFF2-40B4-BE49-F238E27FC236}">
                            <a16:creationId xmlns:a16="http://schemas.microsoft.com/office/drawing/2014/main" id="{94167B3C-9FDE-1ABC-706E-8B3885CFA1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E9F96B7F-D2AE-17BF-75F7-AF5530593407}"/>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16</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C15B557F-7AE3-9B16-EADD-B4CA5D33C8B9}"/>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Q: Show me the average feedback score for each module in the first half of 2024. How has it changed compared to the second half of 2023?</a:t>
            </a:r>
            <a:br>
              <a:rPr lang="en-US" sz="2400" b="1" dirty="0">
                <a:latin typeface="Verdana" panose="020B0604030504040204" pitchFamily="34" charset="0"/>
                <a:ea typeface="Verdana" panose="020B0604030504040204" pitchFamily="34" charset="0"/>
                <a:cs typeface="Verdana" panose="020B0604030504040204" pitchFamily="34" charset="0"/>
              </a:rPr>
            </a:b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pic>
        <p:nvPicPr>
          <p:cNvPr id="9" name="Picture 8" descr="A yellow and green text&#10;&#10;Description automatically generated">
            <a:extLst>
              <a:ext uri="{FF2B5EF4-FFF2-40B4-BE49-F238E27FC236}">
                <a16:creationId xmlns:a16="http://schemas.microsoft.com/office/drawing/2014/main" id="{549D659B-70B2-60F3-BAAA-F50284F5FF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381" y="1561864"/>
            <a:ext cx="11133199" cy="4692631"/>
          </a:xfrm>
          <a:prstGeom prst="rect">
            <a:avLst/>
          </a:prstGeom>
        </p:spPr>
      </p:pic>
    </p:spTree>
    <p:extLst>
      <p:ext uri="{BB962C8B-B14F-4D97-AF65-F5344CB8AC3E}">
        <p14:creationId xmlns:p14="http://schemas.microsoft.com/office/powerpoint/2010/main" val="1958259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48977-B7FA-0B21-4ECE-53241A247F8B}"/>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EF441E-AB5B-172F-8F71-3DF74D813D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94167B3C-9FDE-1ABC-706E-8B3885CFA1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EAC5E69A-5F86-B300-404C-B27112E4DF63}"/>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17</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10A162CF-D418-420D-3E0A-D9FB80D9A674}"/>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Q: Show me the average feedback score for each module in the first half of 2024. How has it changed compared to the second half of 2023? </a:t>
            </a:r>
          </a:p>
        </p:txBody>
      </p:sp>
      <p:pic>
        <p:nvPicPr>
          <p:cNvPr id="5" name="Picture 4" descr="A white background with blue and green text&#10;&#10;Description automatically generated">
            <a:extLst>
              <a:ext uri="{FF2B5EF4-FFF2-40B4-BE49-F238E27FC236}">
                <a16:creationId xmlns:a16="http://schemas.microsoft.com/office/drawing/2014/main" id="{E2104FF0-815B-3FFE-4A39-C738DFC07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381" y="1785842"/>
            <a:ext cx="10878892" cy="3051334"/>
          </a:xfrm>
          <a:prstGeom prst="rect">
            <a:avLst/>
          </a:prstGeom>
        </p:spPr>
      </p:pic>
    </p:spTree>
    <p:extLst>
      <p:ext uri="{BB962C8B-B14F-4D97-AF65-F5344CB8AC3E}">
        <p14:creationId xmlns:p14="http://schemas.microsoft.com/office/powerpoint/2010/main" val="148769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6E7CB-F62C-ADBE-92B4-85B59BEE09B3}"/>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1559456-9A6D-33EE-5058-A3DF5D5A1C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323B2C79-68CA-7276-1D7F-B29C4C0928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17D59646-DBAC-DD01-1553-F89194B376CC}"/>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18</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B34E7622-5365-191E-D874-8FE5F37A4545}"/>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Q: Which customer from HK used payroll module most frequently last week?</a:t>
            </a:r>
            <a:br>
              <a:rPr lang="en-US" sz="2400" b="1" dirty="0">
                <a:latin typeface="Verdana" panose="020B0604030504040204" pitchFamily="34" charset="0"/>
                <a:ea typeface="Verdana" panose="020B0604030504040204" pitchFamily="34" charset="0"/>
                <a:cs typeface="Verdana" panose="020B0604030504040204" pitchFamily="34" charset="0"/>
              </a:rPr>
            </a:br>
            <a:r>
              <a:rPr lang="en-US" sz="2400" b="1" dirty="0">
                <a:latin typeface="Verdana" panose="020B0604030504040204" pitchFamily="34" charset="0"/>
                <a:ea typeface="Verdana" panose="020B0604030504040204" pitchFamily="34" charset="0"/>
                <a:cs typeface="Verdana" panose="020B0604030504040204" pitchFamily="34" charset="0"/>
              </a:rPr>
              <a:t> </a:t>
            </a:r>
          </a:p>
        </p:txBody>
      </p:sp>
      <p:pic>
        <p:nvPicPr>
          <p:cNvPr id="6" name="Picture 5" descr="A group of colored lines&#10;&#10;Description automatically generated">
            <a:extLst>
              <a:ext uri="{FF2B5EF4-FFF2-40B4-BE49-F238E27FC236}">
                <a16:creationId xmlns:a16="http://schemas.microsoft.com/office/drawing/2014/main" id="{8E9B1866-9AF6-9FCA-F69D-0CF4014DAB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381" y="1243822"/>
            <a:ext cx="10951933" cy="5184409"/>
          </a:xfrm>
          <a:prstGeom prst="rect">
            <a:avLst/>
          </a:prstGeom>
        </p:spPr>
      </p:pic>
    </p:spTree>
    <p:extLst>
      <p:ext uri="{BB962C8B-B14F-4D97-AF65-F5344CB8AC3E}">
        <p14:creationId xmlns:p14="http://schemas.microsoft.com/office/powerpoint/2010/main" val="1464127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28CF0-F9F6-9837-817E-493CC05F1329}"/>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542D7CD-C3CE-9A3E-EA38-5BA25FC0B8E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2042AA54-9AE4-C69C-3C4A-251DAB43DF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06BEF485-99AA-79FD-3F42-7040E58531D9}"/>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19</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07952FF6-38DD-D4DB-62CF-8299D9234FDA}"/>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Q: Which customer from HK used payroll module most frequently last week?</a:t>
            </a:r>
            <a:br>
              <a:rPr lang="en-US" sz="2400" b="1" dirty="0">
                <a:latin typeface="Verdana" panose="020B0604030504040204" pitchFamily="34" charset="0"/>
                <a:ea typeface="Verdana" panose="020B0604030504040204" pitchFamily="34" charset="0"/>
                <a:cs typeface="Verdana" panose="020B0604030504040204" pitchFamily="34" charset="0"/>
              </a:rPr>
            </a:br>
            <a:r>
              <a:rPr lang="en-US" sz="2400" b="1" dirty="0">
                <a:latin typeface="Verdana" panose="020B0604030504040204" pitchFamily="34" charset="0"/>
                <a:ea typeface="Verdana" panose="020B0604030504040204" pitchFamily="34" charset="0"/>
                <a:cs typeface="Verdana" panose="020B0604030504040204" pitchFamily="34" charset="0"/>
              </a:rPr>
              <a:t>  </a:t>
            </a:r>
          </a:p>
        </p:txBody>
      </p:sp>
      <p:pic>
        <p:nvPicPr>
          <p:cNvPr id="5" name="Picture 4" descr="A green and yellow text&#10;&#10;Description automatically generated">
            <a:extLst>
              <a:ext uri="{FF2B5EF4-FFF2-40B4-BE49-F238E27FC236}">
                <a16:creationId xmlns:a16="http://schemas.microsoft.com/office/drawing/2014/main" id="{0C7553B7-577D-2096-836B-67081A28C79F}"/>
              </a:ext>
            </a:extLst>
          </p:cNvPr>
          <p:cNvPicPr>
            <a:picLocks noChangeAspect="1"/>
          </p:cNvPicPr>
          <p:nvPr/>
        </p:nvPicPr>
        <p:blipFill>
          <a:blip r:embed="rId5">
            <a:extLst>
              <a:ext uri="{28A0092B-C50C-407E-A947-70E740481C1C}">
                <a14:useLocalDpi xmlns:a14="http://schemas.microsoft.com/office/drawing/2010/main" val="0"/>
              </a:ext>
            </a:extLst>
          </a:blip>
          <a:srcRect r="327"/>
          <a:stretch/>
        </p:blipFill>
        <p:spPr>
          <a:xfrm>
            <a:off x="776381" y="1385316"/>
            <a:ext cx="11010235" cy="4951476"/>
          </a:xfrm>
          <a:prstGeom prst="rect">
            <a:avLst/>
          </a:prstGeom>
        </p:spPr>
      </p:pic>
    </p:spTree>
    <p:extLst>
      <p:ext uri="{BB962C8B-B14F-4D97-AF65-F5344CB8AC3E}">
        <p14:creationId xmlns:p14="http://schemas.microsoft.com/office/powerpoint/2010/main" val="3638709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D8C17-28E6-9C3A-4A4E-F63680DDCEA7}"/>
              </a:ext>
            </a:extLst>
          </p:cNvPr>
          <p:cNvSpPr>
            <a:spLocks noGrp="1"/>
          </p:cNvSpPr>
          <p:nvPr>
            <p:ph type="title"/>
          </p:nvPr>
        </p:nvSpPr>
        <p:spPr/>
        <p:txBody>
          <a:bodyPr/>
          <a:lstStyle/>
          <a:p>
            <a:r>
              <a:rPr kumimoji="1" lang="en-US" altLang="ja-JP" sz="2400" b="1" dirty="0">
                <a:latin typeface="Verdana" panose="020B0604030504040204" pitchFamily="34" charset="0"/>
                <a:ea typeface="Verdana" panose="020B0604030504040204" pitchFamily="34" charset="0"/>
                <a:cs typeface="Verdana" panose="020B0604030504040204" pitchFamily="34" charset="0"/>
              </a:rPr>
              <a:t>Table of contents</a:t>
            </a:r>
            <a:endParaRPr kumimoji="1" lang="ja-JP" altLang="en-US" sz="2400" b="1" dirty="0">
              <a:latin typeface="Verdana" panose="020B0604030504040204" pitchFamily="34" charset="0"/>
              <a:cs typeface="Verdana" panose="020B0604030504040204" pitchFamily="34" charset="0"/>
            </a:endParaRPr>
          </a:p>
        </p:txBody>
      </p:sp>
      <p:sp>
        <p:nvSpPr>
          <p:cNvPr id="3" name="コンテンツ プレースホルダー 2">
            <a:extLst>
              <a:ext uri="{FF2B5EF4-FFF2-40B4-BE49-F238E27FC236}">
                <a16:creationId xmlns:a16="http://schemas.microsoft.com/office/drawing/2014/main" id="{A6CBB490-875A-6BA3-C336-B43A13F86189}"/>
              </a:ext>
            </a:extLst>
          </p:cNvPr>
          <p:cNvSpPr>
            <a:spLocks noGrp="1"/>
          </p:cNvSpPr>
          <p:nvPr>
            <p:ph idx="1"/>
          </p:nvPr>
        </p:nvSpPr>
        <p:spPr>
          <a:xfrm>
            <a:off x="776381" y="1050649"/>
            <a:ext cx="8476912" cy="5184564"/>
          </a:xfrm>
        </p:spPr>
        <p:txBody>
          <a:bodyPr/>
          <a:lstStyle/>
          <a:p>
            <a:pPr marL="342900" indent="-342900">
              <a:lnSpc>
                <a:spcPct val="150000"/>
              </a:lnSpc>
              <a:buFont typeface="Arial" panose="020B0604020202020204" pitchFamily="34" charset="0"/>
              <a:buAutoNum type="arabicPeriod"/>
            </a:pPr>
            <a:r>
              <a:rPr kumimoji="1" lang="en-US" altLang="ja-JP" dirty="0">
                <a:solidFill>
                  <a:schemeClr val="tx2"/>
                </a:solidFill>
                <a:latin typeface="Verdana" panose="020B0604030504040204" pitchFamily="34" charset="0"/>
                <a:ea typeface="Verdana" panose="020B0604030504040204" pitchFamily="34" charset="0"/>
                <a:cs typeface="Verdana" panose="020B0604030504040204" pitchFamily="34" charset="0"/>
              </a:rPr>
              <a:t>The opportunity</a:t>
            </a:r>
          </a:p>
          <a:p>
            <a:pPr marL="342900" indent="-342900">
              <a:lnSpc>
                <a:spcPct val="150000"/>
              </a:lnSpc>
              <a:buFont typeface="Arial" panose="020B0604020202020204" pitchFamily="34" charset="0"/>
              <a:buAutoNum type="arabicPeriod"/>
            </a:pPr>
            <a:r>
              <a:rPr kumimoji="1" lang="en-US" altLang="ja-JP" dirty="0">
                <a:solidFill>
                  <a:schemeClr val="tx2"/>
                </a:solidFill>
                <a:latin typeface="Verdana" panose="020B0604030504040204" pitchFamily="34" charset="0"/>
                <a:ea typeface="Verdana" panose="020B0604030504040204" pitchFamily="34" charset="0"/>
                <a:cs typeface="Verdana" panose="020B0604030504040204" pitchFamily="34" charset="0"/>
              </a:rPr>
              <a:t>Exploring our SQL database</a:t>
            </a:r>
          </a:p>
          <a:p>
            <a:pPr marL="342900" indent="-342900">
              <a:lnSpc>
                <a:spcPct val="150000"/>
              </a:lnSpc>
              <a:buFont typeface="Arial" panose="020B0604020202020204" pitchFamily="34" charset="0"/>
              <a:buAutoNum type="arabicPeriod"/>
            </a:pPr>
            <a:r>
              <a:rPr kumimoji="1" lang="en-US" altLang="ja-JP" dirty="0">
                <a:solidFill>
                  <a:schemeClr val="tx2"/>
                </a:solidFill>
                <a:latin typeface="Verdana" panose="020B0604030504040204" pitchFamily="34" charset="0"/>
                <a:ea typeface="Verdana" panose="020B0604030504040204" pitchFamily="34" charset="0"/>
                <a:cs typeface="Verdana" panose="020B0604030504040204" pitchFamily="34" charset="0"/>
              </a:rPr>
              <a:t>Building our agent</a:t>
            </a:r>
          </a:p>
          <a:p>
            <a:pPr marL="342900" indent="-342900">
              <a:lnSpc>
                <a:spcPct val="150000"/>
              </a:lnSpc>
              <a:buFont typeface="Arial" panose="020B0604020202020204" pitchFamily="34" charset="0"/>
              <a:buAutoNum type="arabicPeriod"/>
            </a:pPr>
            <a:r>
              <a:rPr kumimoji="1" lang="en-US" altLang="ja-JP" dirty="0">
                <a:solidFill>
                  <a:schemeClr val="tx2"/>
                </a:solidFill>
                <a:latin typeface="Verdana" panose="020B0604030504040204" pitchFamily="34" charset="0"/>
                <a:ea typeface="Verdana" panose="020B0604030504040204" pitchFamily="34" charset="0"/>
                <a:cs typeface="Verdana" panose="020B0604030504040204" pitchFamily="34" charset="0"/>
              </a:rPr>
              <a:t>Demos</a:t>
            </a:r>
          </a:p>
          <a:p>
            <a:pPr marL="342900" indent="-342900">
              <a:lnSpc>
                <a:spcPct val="150000"/>
              </a:lnSpc>
              <a:buFont typeface="Arial" panose="020B0604020202020204" pitchFamily="34" charset="0"/>
              <a:buAutoNum type="arabicPeriod"/>
            </a:pPr>
            <a:r>
              <a:rPr kumimoji="1" lang="en-US" altLang="ja-JP" dirty="0">
                <a:solidFill>
                  <a:schemeClr val="tx2"/>
                </a:solidFill>
                <a:latin typeface="Verdana" panose="020B0604030504040204" pitchFamily="34" charset="0"/>
                <a:ea typeface="Verdana" panose="020B0604030504040204" pitchFamily="34" charset="0"/>
                <a:cs typeface="Verdana" panose="020B0604030504040204" pitchFamily="34" charset="0"/>
              </a:rPr>
              <a:t>Rollout plan</a:t>
            </a:r>
          </a:p>
          <a:p>
            <a:pPr marL="342900" indent="-342900">
              <a:lnSpc>
                <a:spcPct val="150000"/>
              </a:lnSpc>
              <a:buFont typeface="Arial" panose="020B0604020202020204" pitchFamily="34" charset="0"/>
              <a:buAutoNum type="arabicPeriod"/>
            </a:pPr>
            <a:r>
              <a:rPr kumimoji="1" lang="en-US" altLang="ja-JP" dirty="0">
                <a:solidFill>
                  <a:schemeClr val="tx2"/>
                </a:solidFill>
                <a:latin typeface="Verdana" panose="020B0604030504040204" pitchFamily="34" charset="0"/>
                <a:ea typeface="Verdana" panose="020B0604030504040204" pitchFamily="34" charset="0"/>
                <a:cs typeface="Verdana" panose="020B0604030504040204" pitchFamily="34" charset="0"/>
              </a:rPr>
              <a:t>Post-deployment</a:t>
            </a:r>
          </a:p>
          <a:p>
            <a:pPr marL="342900" indent="-342900">
              <a:lnSpc>
                <a:spcPct val="150000"/>
              </a:lnSpc>
              <a:buAutoNum type="arabicPeriod"/>
            </a:pPr>
            <a:endParaRPr kumimoji="1" lang="en-US" altLang="ja-JP"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342900" indent="-342900">
              <a:lnSpc>
                <a:spcPct val="150000"/>
              </a:lnSpc>
              <a:buAutoNum type="arabicPeriod"/>
            </a:pPr>
            <a:endParaRPr kumimoji="1" lang="ja-JP" altLang="en-US" dirty="0">
              <a:solidFill>
                <a:schemeClr val="tx2"/>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05813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EBD6-4AB5-F81A-0C7C-F01CAD1120F9}"/>
            </a:ext>
          </a:extLst>
        </p:cNvPr>
        <p:cNvGrpSpPr/>
        <p:nvPr/>
      </p:nvGrpSpPr>
      <p:grpSpPr>
        <a:xfrm>
          <a:off x="0" y="0"/>
          <a:ext cx="0" cy="0"/>
          <a:chOff x="0" y="0"/>
          <a:chExt cx="0" cy="0"/>
        </a:xfrm>
      </p:grpSpPr>
      <p:pic>
        <p:nvPicPr>
          <p:cNvPr id="7" name="Picture 6" descr="A close-up of a white background&#10;&#10;Description automatically generated">
            <a:extLst>
              <a:ext uri="{FF2B5EF4-FFF2-40B4-BE49-F238E27FC236}">
                <a16:creationId xmlns:a16="http://schemas.microsoft.com/office/drawing/2014/main" id="{95F877CF-85AC-02C3-0972-D82A641AE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81" y="1371601"/>
            <a:ext cx="11001091" cy="3840480"/>
          </a:xfrm>
          <a:prstGeom prst="rect">
            <a:avLst/>
          </a:prstGeom>
        </p:spPr>
      </p:pic>
      <p:graphicFrame>
        <p:nvGraphicFramePr>
          <p:cNvPr id="3" name="Object 2" hidden="1">
            <a:extLst>
              <a:ext uri="{FF2B5EF4-FFF2-40B4-BE49-F238E27FC236}">
                <a16:creationId xmlns:a16="http://schemas.microsoft.com/office/drawing/2014/main" id="{2042AA54-9AE4-C69C-3C4A-251DAB43DF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347" imgH="348" progId="TCLayout.ActiveDocument.1">
                  <p:embed/>
                </p:oleObj>
              </mc:Choice>
              <mc:Fallback>
                <p:oleObj name="think-cell スライド" r:id="rId4" imgW="347" imgH="348" progId="TCLayout.ActiveDocument.1">
                  <p:embed/>
                  <p:pic>
                    <p:nvPicPr>
                      <p:cNvPr id="3" name="Object 2" hidden="1">
                        <a:extLst>
                          <a:ext uri="{FF2B5EF4-FFF2-40B4-BE49-F238E27FC236}">
                            <a16:creationId xmlns:a16="http://schemas.microsoft.com/office/drawing/2014/main" id="{71559456-9A6D-33EE-5058-A3DF5D5A1CD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91A20254-FDBB-5C88-E044-FEECAE6000FD}"/>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20</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92724644-5175-2981-C370-608939A673AD}"/>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Q: Which customer from HK used payroll module most frequently last week?</a:t>
            </a:r>
            <a:br>
              <a:rPr lang="en-US" sz="2400" b="1" dirty="0">
                <a:latin typeface="Verdana" panose="020B0604030504040204" pitchFamily="34" charset="0"/>
                <a:ea typeface="Verdana" panose="020B0604030504040204" pitchFamily="34" charset="0"/>
                <a:cs typeface="Verdana" panose="020B0604030504040204" pitchFamily="34" charset="0"/>
              </a:rPr>
            </a:br>
            <a:r>
              <a:rPr lang="en-US" sz="2400" b="1"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261048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9E9A-4876-D8B2-3DD2-EC34B6277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0E2F99-45A2-DB86-1C15-CA357D3EC1BD}"/>
              </a:ext>
            </a:extLst>
          </p:cNvPr>
          <p:cNvSpPr>
            <a:spLocks noGrp="1"/>
          </p:cNvSpPr>
          <p:nvPr>
            <p:ph type="ctrTitle"/>
          </p:nvPr>
        </p:nvSpPr>
        <p:spPr>
          <a:xfrm>
            <a:off x="791000" y="2815981"/>
            <a:ext cx="9733072" cy="1226037"/>
          </a:xfrm>
        </p:spPr>
        <p:txBody>
          <a:bodyPr/>
          <a:lstStyle/>
          <a:p>
            <a:r>
              <a:rPr lang="en-GB" b="1" dirty="0">
                <a:latin typeface="Verdana" panose="020B0604030504040204" pitchFamily="34" charset="0"/>
                <a:ea typeface="Verdana" panose="020B0604030504040204" pitchFamily="34" charset="0"/>
                <a:cs typeface="Verdana" panose="020B0604030504040204" pitchFamily="34" charset="0"/>
              </a:rPr>
              <a:t>Rollout plan</a:t>
            </a:r>
            <a:endParaRPr lang="en-US" dirty="0"/>
          </a:p>
        </p:txBody>
      </p:sp>
    </p:spTree>
    <p:extLst>
      <p:ext uri="{BB962C8B-B14F-4D97-AF65-F5344CB8AC3E}">
        <p14:creationId xmlns:p14="http://schemas.microsoft.com/office/powerpoint/2010/main" val="1522877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U-turn Arrow 50">
            <a:extLst>
              <a:ext uri="{FF2B5EF4-FFF2-40B4-BE49-F238E27FC236}">
                <a16:creationId xmlns:a16="http://schemas.microsoft.com/office/drawing/2014/main" id="{047738A9-ACAD-D6A1-50A3-DC062BCBE73E}"/>
              </a:ext>
            </a:extLst>
          </p:cNvPr>
          <p:cNvSpPr/>
          <p:nvPr/>
        </p:nvSpPr>
        <p:spPr>
          <a:xfrm flipH="1">
            <a:off x="631627" y="2280212"/>
            <a:ext cx="10679725" cy="1325963"/>
          </a:xfrm>
          <a:prstGeom prst="uturnArrow">
            <a:avLst>
              <a:gd name="adj1" fmla="val 8880"/>
              <a:gd name="adj2" fmla="val 21105"/>
              <a:gd name="adj3" fmla="val 0"/>
              <a:gd name="adj4" fmla="val 11114"/>
              <a:gd name="adj5" fmla="val 14182"/>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aphicFrame>
        <p:nvGraphicFramePr>
          <p:cNvPr id="3" name="Object 2" hidden="1">
            <a:extLst>
              <a:ext uri="{FF2B5EF4-FFF2-40B4-BE49-F238E27FC236}">
                <a16:creationId xmlns:a16="http://schemas.microsoft.com/office/drawing/2014/main" id="{9EBB8927-AC68-6676-C0F9-BD1505D535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9EBB8927-AC68-6676-C0F9-BD1505D535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F4B7D701-E7EF-FBD5-1E09-DD1CBC97CC49}"/>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22</a:t>
            </a:fld>
            <a:endParaRPr lang="en-GB" dirty="0">
              <a:latin typeface="Arial" panose="020B0604020202020204" pitchFamily="34" charset="0"/>
              <a:cs typeface="Arial" panose="020B0604020202020204" pitchFamily="34" charset="0"/>
            </a:endParaRPr>
          </a:p>
        </p:txBody>
      </p:sp>
      <p:sp>
        <p:nvSpPr>
          <p:cNvPr id="39" name="object 5">
            <a:extLst>
              <a:ext uri="{FF2B5EF4-FFF2-40B4-BE49-F238E27FC236}">
                <a16:creationId xmlns:a16="http://schemas.microsoft.com/office/drawing/2014/main" id="{B3BD0FA4-DDD2-7CDE-2E37-4B6E861FA0AF}"/>
              </a:ext>
            </a:extLst>
          </p:cNvPr>
          <p:cNvSpPr/>
          <p:nvPr/>
        </p:nvSpPr>
        <p:spPr>
          <a:xfrm flipH="1" flipV="1">
            <a:off x="738755" y="7122441"/>
            <a:ext cx="10512000" cy="235440"/>
          </a:xfrm>
          <a:custGeom>
            <a:avLst/>
            <a:gdLst/>
            <a:ahLst/>
            <a:cxnLst/>
            <a:rect l="l" t="t" r="r" b="b"/>
            <a:pathLst>
              <a:path w="5935345" h="114300">
                <a:moveTo>
                  <a:pt x="5820791" y="0"/>
                </a:moveTo>
                <a:lnTo>
                  <a:pt x="5858891" y="57150"/>
                </a:lnTo>
                <a:lnTo>
                  <a:pt x="5820791" y="114300"/>
                </a:lnTo>
                <a:lnTo>
                  <a:pt x="5896991" y="76200"/>
                </a:lnTo>
                <a:lnTo>
                  <a:pt x="5859018" y="76200"/>
                </a:lnTo>
                <a:lnTo>
                  <a:pt x="5859018" y="38100"/>
                </a:lnTo>
                <a:lnTo>
                  <a:pt x="5896991" y="38100"/>
                </a:lnTo>
                <a:lnTo>
                  <a:pt x="5820791" y="0"/>
                </a:lnTo>
                <a:close/>
              </a:path>
              <a:path w="5935345" h="114300">
                <a:moveTo>
                  <a:pt x="5846191" y="38100"/>
                </a:moveTo>
                <a:lnTo>
                  <a:pt x="0" y="38100"/>
                </a:lnTo>
                <a:lnTo>
                  <a:pt x="0" y="76200"/>
                </a:lnTo>
                <a:lnTo>
                  <a:pt x="5846191" y="76200"/>
                </a:lnTo>
                <a:lnTo>
                  <a:pt x="5858891" y="57150"/>
                </a:lnTo>
                <a:lnTo>
                  <a:pt x="5846191" y="38100"/>
                </a:lnTo>
                <a:close/>
              </a:path>
              <a:path w="5935345" h="114300">
                <a:moveTo>
                  <a:pt x="5896991" y="38100"/>
                </a:moveTo>
                <a:lnTo>
                  <a:pt x="5859018" y="38100"/>
                </a:lnTo>
                <a:lnTo>
                  <a:pt x="5859018" y="76200"/>
                </a:lnTo>
                <a:lnTo>
                  <a:pt x="5896991" y="76200"/>
                </a:lnTo>
                <a:lnTo>
                  <a:pt x="5935091" y="57150"/>
                </a:lnTo>
                <a:lnTo>
                  <a:pt x="5896991" y="38100"/>
                </a:lnTo>
                <a:close/>
              </a:path>
            </a:pathLst>
          </a:custGeom>
          <a:solidFill>
            <a:schemeClr val="tx1">
              <a:lumMod val="60000"/>
              <a:lumOff val="40000"/>
            </a:schemeClr>
          </a:solidFill>
        </p:spPr>
        <p:txBody>
          <a:bodyPr wrap="square" lIns="0" tIns="0" rIns="0" bIns="0" rtlCol="0"/>
          <a:lstStyle/>
          <a:p>
            <a:endParaRPr/>
          </a:p>
        </p:txBody>
      </p:sp>
      <p:sp>
        <p:nvSpPr>
          <p:cNvPr id="14" name="U-turn Arrow 13">
            <a:extLst>
              <a:ext uri="{FF2B5EF4-FFF2-40B4-BE49-F238E27FC236}">
                <a16:creationId xmlns:a16="http://schemas.microsoft.com/office/drawing/2014/main" id="{6C766CCF-0F17-64C9-9E5F-1388477F9332}"/>
              </a:ext>
            </a:extLst>
          </p:cNvPr>
          <p:cNvSpPr/>
          <p:nvPr/>
        </p:nvSpPr>
        <p:spPr>
          <a:xfrm flipH="1" flipV="1">
            <a:off x="631627" y="3510025"/>
            <a:ext cx="10679725" cy="1325963"/>
          </a:xfrm>
          <a:prstGeom prst="uturnArrow">
            <a:avLst>
              <a:gd name="adj1" fmla="val 8880"/>
              <a:gd name="adj2" fmla="val 21105"/>
              <a:gd name="adj3" fmla="val 0"/>
              <a:gd name="adj4" fmla="val 11114"/>
              <a:gd name="adj5" fmla="val 8880"/>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bject 5">
            <a:extLst>
              <a:ext uri="{FF2B5EF4-FFF2-40B4-BE49-F238E27FC236}">
                <a16:creationId xmlns:a16="http://schemas.microsoft.com/office/drawing/2014/main" id="{3E700580-084D-40FA-30E8-74F9E7D294AC}"/>
              </a:ext>
            </a:extLst>
          </p:cNvPr>
          <p:cNvSpPr/>
          <p:nvPr/>
        </p:nvSpPr>
        <p:spPr>
          <a:xfrm flipH="1" flipV="1">
            <a:off x="776381" y="4645901"/>
            <a:ext cx="10393189" cy="235440"/>
          </a:xfrm>
          <a:custGeom>
            <a:avLst/>
            <a:gdLst/>
            <a:ahLst/>
            <a:cxnLst/>
            <a:rect l="l" t="t" r="r" b="b"/>
            <a:pathLst>
              <a:path w="5935345" h="114300">
                <a:moveTo>
                  <a:pt x="5820791" y="0"/>
                </a:moveTo>
                <a:lnTo>
                  <a:pt x="5858891" y="57150"/>
                </a:lnTo>
                <a:lnTo>
                  <a:pt x="5820791" y="114300"/>
                </a:lnTo>
                <a:lnTo>
                  <a:pt x="5896991" y="76200"/>
                </a:lnTo>
                <a:lnTo>
                  <a:pt x="5859018" y="76200"/>
                </a:lnTo>
                <a:lnTo>
                  <a:pt x="5859018" y="38100"/>
                </a:lnTo>
                <a:lnTo>
                  <a:pt x="5896991" y="38100"/>
                </a:lnTo>
                <a:lnTo>
                  <a:pt x="5820791" y="0"/>
                </a:lnTo>
                <a:close/>
              </a:path>
              <a:path w="5935345" h="114300">
                <a:moveTo>
                  <a:pt x="5846191" y="38100"/>
                </a:moveTo>
                <a:lnTo>
                  <a:pt x="0" y="38100"/>
                </a:lnTo>
                <a:lnTo>
                  <a:pt x="0" y="76200"/>
                </a:lnTo>
                <a:lnTo>
                  <a:pt x="5846191" y="76200"/>
                </a:lnTo>
                <a:lnTo>
                  <a:pt x="5858891" y="57150"/>
                </a:lnTo>
                <a:lnTo>
                  <a:pt x="5846191" y="38100"/>
                </a:lnTo>
                <a:close/>
              </a:path>
              <a:path w="5935345" h="114300">
                <a:moveTo>
                  <a:pt x="5896991" y="38100"/>
                </a:moveTo>
                <a:lnTo>
                  <a:pt x="5859018" y="38100"/>
                </a:lnTo>
                <a:lnTo>
                  <a:pt x="5859018" y="76200"/>
                </a:lnTo>
                <a:lnTo>
                  <a:pt x="5896991" y="76200"/>
                </a:lnTo>
                <a:lnTo>
                  <a:pt x="5935091" y="57150"/>
                </a:lnTo>
                <a:lnTo>
                  <a:pt x="5896991" y="38100"/>
                </a:lnTo>
                <a:close/>
              </a:path>
            </a:pathLst>
          </a:custGeom>
          <a:solidFill>
            <a:schemeClr val="bg1">
              <a:lumMod val="85000"/>
            </a:schemeClr>
          </a:solidFill>
        </p:spPr>
        <p:txBody>
          <a:bodyPr wrap="square" lIns="0" tIns="0" rIns="0" bIns="0" rtlCol="0"/>
          <a:lstStyle/>
          <a:p>
            <a:endParaRPr/>
          </a:p>
        </p:txBody>
      </p:sp>
      <p:sp>
        <p:nvSpPr>
          <p:cNvPr id="18" name="Rounded Rectangle 17">
            <a:extLst>
              <a:ext uri="{FF2B5EF4-FFF2-40B4-BE49-F238E27FC236}">
                <a16:creationId xmlns:a16="http://schemas.microsoft.com/office/drawing/2014/main" id="{49BE63E5-6AC2-375E-5E8E-C24919EA7DD5}"/>
              </a:ext>
            </a:extLst>
          </p:cNvPr>
          <p:cNvSpPr/>
          <p:nvPr/>
        </p:nvSpPr>
        <p:spPr>
          <a:xfrm>
            <a:off x="534606" y="2191976"/>
            <a:ext cx="448938" cy="3026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B3F54A21-E63E-922C-65FA-F9772A31C1BE}"/>
              </a:ext>
            </a:extLst>
          </p:cNvPr>
          <p:cNvSpPr/>
          <p:nvPr/>
        </p:nvSpPr>
        <p:spPr>
          <a:xfrm rot="5400000">
            <a:off x="11067500" y="3458054"/>
            <a:ext cx="368772" cy="10394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8AEF683-8F19-E47C-FC26-5E81856104E0}"/>
              </a:ext>
            </a:extLst>
          </p:cNvPr>
          <p:cNvSpPr/>
          <p:nvPr/>
        </p:nvSpPr>
        <p:spPr>
          <a:xfrm rot="5400000">
            <a:off x="11066369" y="3471913"/>
            <a:ext cx="368772" cy="7622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6">
            <a:extLst>
              <a:ext uri="{FF2B5EF4-FFF2-40B4-BE49-F238E27FC236}">
                <a16:creationId xmlns:a16="http://schemas.microsoft.com/office/drawing/2014/main" id="{AB4CF468-7707-5D89-2FA8-ACA236A4E7D9}"/>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Our plan</a:t>
            </a:r>
            <a:br>
              <a:rPr lang="en-US" sz="2400" b="1" dirty="0">
                <a:latin typeface="Verdana" panose="020B0604030504040204" pitchFamily="34" charset="0"/>
                <a:ea typeface="Verdana" panose="020B0604030504040204" pitchFamily="34" charset="0"/>
                <a:cs typeface="Verdana" panose="020B0604030504040204" pitchFamily="34" charset="0"/>
              </a:rPr>
            </a:br>
            <a:r>
              <a:rPr lang="en-US" sz="2400" b="1" dirty="0">
                <a:latin typeface="Verdana" panose="020B0604030504040204" pitchFamily="34" charset="0"/>
                <a:ea typeface="Verdana" panose="020B0604030504040204" pitchFamily="34" charset="0"/>
                <a:cs typeface="Verdana" panose="020B0604030504040204" pitchFamily="34" charset="0"/>
              </a:rPr>
              <a:t>  </a:t>
            </a:r>
          </a:p>
        </p:txBody>
      </p:sp>
      <p:sp>
        <p:nvSpPr>
          <p:cNvPr id="27" name="Oval 26">
            <a:extLst>
              <a:ext uri="{FF2B5EF4-FFF2-40B4-BE49-F238E27FC236}">
                <a16:creationId xmlns:a16="http://schemas.microsoft.com/office/drawing/2014/main" id="{FECE885D-24B7-FF82-59E8-DEFADDBD1370}"/>
              </a:ext>
            </a:extLst>
          </p:cNvPr>
          <p:cNvSpPr/>
          <p:nvPr/>
        </p:nvSpPr>
        <p:spPr>
          <a:xfrm>
            <a:off x="1929101" y="2191976"/>
            <a:ext cx="320350" cy="310657"/>
          </a:xfrm>
          <a:prstGeom prst="ellipse">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bject 8">
            <a:extLst>
              <a:ext uri="{FF2B5EF4-FFF2-40B4-BE49-F238E27FC236}">
                <a16:creationId xmlns:a16="http://schemas.microsoft.com/office/drawing/2014/main" id="{42349D3E-9F8A-2DC0-B4B0-5CE49BAA6B2C}"/>
              </a:ext>
            </a:extLst>
          </p:cNvPr>
          <p:cNvSpPr txBox="1"/>
          <p:nvPr/>
        </p:nvSpPr>
        <p:spPr>
          <a:xfrm>
            <a:off x="1345454" y="2590869"/>
            <a:ext cx="1502110" cy="197490"/>
          </a:xfrm>
          <a:prstGeom prst="rect">
            <a:avLst/>
          </a:prstGeom>
        </p:spPr>
        <p:txBody>
          <a:bodyPr vert="horz" wrap="square" lIns="0" tIns="12700" rIns="0" bIns="0" rtlCol="0">
            <a:spAutoFit/>
          </a:bodyPr>
          <a:lstStyle/>
          <a:p>
            <a:pPr marL="12700" algn="ctr">
              <a:lnSpc>
                <a:spcPct val="100000"/>
              </a:lnSpc>
              <a:spcBef>
                <a:spcPts val="100"/>
              </a:spcBef>
            </a:pPr>
            <a:r>
              <a:rPr lang="en-US" sz="1200" b="1" spc="-45" dirty="0">
                <a:solidFill>
                  <a:srgbClr val="00684B"/>
                </a:solidFill>
                <a:latin typeface="Verdana" panose="020B0604030504040204" pitchFamily="34" charset="0"/>
                <a:ea typeface="Verdana" panose="020B0604030504040204" pitchFamily="34" charset="0"/>
                <a:cs typeface="Verdana" panose="020B0604030504040204" pitchFamily="34" charset="0"/>
              </a:rPr>
              <a:t>Refine prototype</a:t>
            </a:r>
            <a:endParaRPr sz="1200" dirty="0">
              <a:solidFill>
                <a:srgbClr val="00684B"/>
              </a:solidFill>
              <a:latin typeface="Verdana" panose="020B0604030504040204" pitchFamily="34" charset="0"/>
              <a:ea typeface="Verdana" panose="020B0604030504040204" pitchFamily="34" charset="0"/>
              <a:cs typeface="Verdana" panose="020B0604030504040204" pitchFamily="34" charset="0"/>
            </a:endParaRPr>
          </a:p>
        </p:txBody>
      </p:sp>
      <p:sp>
        <p:nvSpPr>
          <p:cNvPr id="33" name="Oval 32">
            <a:extLst>
              <a:ext uri="{FF2B5EF4-FFF2-40B4-BE49-F238E27FC236}">
                <a16:creationId xmlns:a16="http://schemas.microsoft.com/office/drawing/2014/main" id="{47A60A21-5A2E-1EAF-FE5C-5DCF3EFCE4B3}"/>
              </a:ext>
            </a:extLst>
          </p:cNvPr>
          <p:cNvSpPr/>
          <p:nvPr/>
        </p:nvSpPr>
        <p:spPr>
          <a:xfrm>
            <a:off x="5431966" y="2191976"/>
            <a:ext cx="320350" cy="310657"/>
          </a:xfrm>
          <a:prstGeom prst="ellipse">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bject 8">
            <a:extLst>
              <a:ext uri="{FF2B5EF4-FFF2-40B4-BE49-F238E27FC236}">
                <a16:creationId xmlns:a16="http://schemas.microsoft.com/office/drawing/2014/main" id="{3DF90B53-3DE1-6176-7A42-359F260274A0}"/>
              </a:ext>
            </a:extLst>
          </p:cNvPr>
          <p:cNvSpPr txBox="1"/>
          <p:nvPr/>
        </p:nvSpPr>
        <p:spPr>
          <a:xfrm>
            <a:off x="4841085" y="2597846"/>
            <a:ext cx="1502110"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45" dirty="0">
                <a:solidFill>
                  <a:srgbClr val="00684B"/>
                </a:solidFill>
                <a:latin typeface="Verdana" panose="020B0604030504040204" pitchFamily="34" charset="0"/>
                <a:ea typeface="Verdana" panose="020B0604030504040204" pitchFamily="34" charset="0"/>
                <a:cs typeface="Verdana" panose="020B0604030504040204" pitchFamily="34" charset="0"/>
              </a:rPr>
              <a:t>Collect feedback from employees</a:t>
            </a:r>
            <a:endParaRPr sz="1200" dirty="0">
              <a:solidFill>
                <a:srgbClr val="00684B"/>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Oval 35">
            <a:extLst>
              <a:ext uri="{FF2B5EF4-FFF2-40B4-BE49-F238E27FC236}">
                <a16:creationId xmlns:a16="http://schemas.microsoft.com/office/drawing/2014/main" id="{717CFE58-705B-D933-D4CC-0455B70E58EE}"/>
              </a:ext>
            </a:extLst>
          </p:cNvPr>
          <p:cNvSpPr/>
          <p:nvPr/>
        </p:nvSpPr>
        <p:spPr>
          <a:xfrm>
            <a:off x="8934830" y="2191976"/>
            <a:ext cx="320350" cy="310657"/>
          </a:xfrm>
          <a:prstGeom prst="ellipse">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bject 8">
            <a:extLst>
              <a:ext uri="{FF2B5EF4-FFF2-40B4-BE49-F238E27FC236}">
                <a16:creationId xmlns:a16="http://schemas.microsoft.com/office/drawing/2014/main" id="{6DABFAB9-A03D-A954-91F8-2B7DFF81FEE2}"/>
              </a:ext>
            </a:extLst>
          </p:cNvPr>
          <p:cNvSpPr txBox="1"/>
          <p:nvPr/>
        </p:nvSpPr>
        <p:spPr>
          <a:xfrm>
            <a:off x="7910565" y="2590869"/>
            <a:ext cx="2368879" cy="197490"/>
          </a:xfrm>
          <a:prstGeom prst="rect">
            <a:avLst/>
          </a:prstGeom>
        </p:spPr>
        <p:txBody>
          <a:bodyPr vert="horz" wrap="square" lIns="0" tIns="12700" rIns="0" bIns="0" rtlCol="0">
            <a:spAutoFit/>
          </a:bodyPr>
          <a:lstStyle/>
          <a:p>
            <a:pPr marL="12700" algn="ctr">
              <a:lnSpc>
                <a:spcPct val="100000"/>
              </a:lnSpc>
              <a:spcBef>
                <a:spcPts val="100"/>
              </a:spcBef>
            </a:pPr>
            <a:r>
              <a:rPr lang="en-US" sz="1200" b="1" spc="-45" dirty="0">
                <a:solidFill>
                  <a:srgbClr val="00684B"/>
                </a:solidFill>
                <a:latin typeface="Verdana" panose="020B0604030504040204" pitchFamily="34" charset="0"/>
                <a:ea typeface="Verdana" panose="020B0604030504040204" pitchFamily="34" charset="0"/>
                <a:cs typeface="Verdana" panose="020B0604030504040204" pitchFamily="34" charset="0"/>
              </a:rPr>
              <a:t>Prepare evaluation dataset</a:t>
            </a:r>
            <a:endParaRPr sz="1200" dirty="0">
              <a:solidFill>
                <a:srgbClr val="00684B"/>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object 8">
            <a:extLst>
              <a:ext uri="{FF2B5EF4-FFF2-40B4-BE49-F238E27FC236}">
                <a16:creationId xmlns:a16="http://schemas.microsoft.com/office/drawing/2014/main" id="{DE3D0F36-CCC1-3EF8-9267-AE6F295AA0E9}"/>
              </a:ext>
            </a:extLst>
          </p:cNvPr>
          <p:cNvSpPr txBox="1"/>
          <p:nvPr/>
        </p:nvSpPr>
        <p:spPr>
          <a:xfrm>
            <a:off x="8343949" y="4980701"/>
            <a:ext cx="1502110"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45" dirty="0">
                <a:solidFill>
                  <a:srgbClr val="00684B"/>
                </a:solidFill>
                <a:latin typeface="Verdana" panose="020B0604030504040204" pitchFamily="34" charset="0"/>
                <a:ea typeface="Verdana" panose="020B0604030504040204" pitchFamily="34" charset="0"/>
                <a:cs typeface="Verdana" panose="020B0604030504040204" pitchFamily="34" charset="0"/>
              </a:rPr>
              <a:t>Evaluation and select final LLM</a:t>
            </a:r>
            <a:endParaRPr sz="1200" dirty="0">
              <a:solidFill>
                <a:srgbClr val="00684B"/>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bject 8">
            <a:extLst>
              <a:ext uri="{FF2B5EF4-FFF2-40B4-BE49-F238E27FC236}">
                <a16:creationId xmlns:a16="http://schemas.microsoft.com/office/drawing/2014/main" id="{AF20E838-ED69-FC2B-616A-8D69AE1AF85F}"/>
              </a:ext>
            </a:extLst>
          </p:cNvPr>
          <p:cNvSpPr txBox="1"/>
          <p:nvPr/>
        </p:nvSpPr>
        <p:spPr>
          <a:xfrm>
            <a:off x="4841085" y="5020374"/>
            <a:ext cx="1502110" cy="197490"/>
          </a:xfrm>
          <a:prstGeom prst="rect">
            <a:avLst/>
          </a:prstGeom>
        </p:spPr>
        <p:txBody>
          <a:bodyPr vert="horz" wrap="square" lIns="0" tIns="12700" rIns="0" bIns="0" rtlCol="0">
            <a:spAutoFit/>
          </a:bodyPr>
          <a:lstStyle/>
          <a:p>
            <a:pPr marL="12700" algn="ctr">
              <a:lnSpc>
                <a:spcPct val="100000"/>
              </a:lnSpc>
              <a:spcBef>
                <a:spcPts val="100"/>
              </a:spcBef>
            </a:pPr>
            <a:r>
              <a:rPr lang="en-US" sz="1200" b="1" spc="-45" dirty="0">
                <a:solidFill>
                  <a:srgbClr val="00684B"/>
                </a:solidFill>
                <a:latin typeface="Verdana" panose="020B0604030504040204" pitchFamily="34" charset="0"/>
                <a:ea typeface="Verdana" panose="020B0604030504040204" pitchFamily="34" charset="0"/>
                <a:cs typeface="Verdana" panose="020B0604030504040204" pitchFamily="34" charset="0"/>
              </a:rPr>
              <a:t>Train employees</a:t>
            </a:r>
            <a:endParaRPr sz="1200" dirty="0">
              <a:solidFill>
                <a:srgbClr val="00684B"/>
              </a:solidFill>
              <a:latin typeface="Verdana" panose="020B0604030504040204" pitchFamily="34" charset="0"/>
              <a:ea typeface="Verdana" panose="020B0604030504040204" pitchFamily="34" charset="0"/>
              <a:cs typeface="Verdana" panose="020B0604030504040204" pitchFamily="34" charset="0"/>
            </a:endParaRPr>
          </a:p>
        </p:txBody>
      </p:sp>
      <p:sp>
        <p:nvSpPr>
          <p:cNvPr id="61" name="object 8">
            <a:extLst>
              <a:ext uri="{FF2B5EF4-FFF2-40B4-BE49-F238E27FC236}">
                <a16:creationId xmlns:a16="http://schemas.microsoft.com/office/drawing/2014/main" id="{9C89552F-D44A-E0B3-9552-79BE12521CEF}"/>
              </a:ext>
            </a:extLst>
          </p:cNvPr>
          <p:cNvSpPr txBox="1"/>
          <p:nvPr/>
        </p:nvSpPr>
        <p:spPr>
          <a:xfrm>
            <a:off x="1418308" y="4977124"/>
            <a:ext cx="1341935"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45" dirty="0">
                <a:solidFill>
                  <a:srgbClr val="00684B"/>
                </a:solidFill>
                <a:latin typeface="Verdana" panose="020B0604030504040204" pitchFamily="34" charset="0"/>
                <a:ea typeface="Verdana" panose="020B0604030504040204" pitchFamily="34" charset="0"/>
                <a:cs typeface="Verdana" panose="020B0604030504040204" pitchFamily="34" charset="0"/>
              </a:rPr>
              <a:t>Deploy chatbot to production</a:t>
            </a:r>
            <a:endParaRPr sz="1200" dirty="0">
              <a:solidFill>
                <a:srgbClr val="00684B"/>
              </a:solidFill>
              <a:latin typeface="Verdana" panose="020B0604030504040204" pitchFamily="34" charset="0"/>
              <a:ea typeface="Verdana" panose="020B0604030504040204" pitchFamily="34" charset="0"/>
              <a:cs typeface="Verdana" panose="020B0604030504040204" pitchFamily="34" charset="0"/>
            </a:endParaRPr>
          </a:p>
        </p:txBody>
      </p:sp>
      <p:sp>
        <p:nvSpPr>
          <p:cNvPr id="62" name="Oval 61">
            <a:extLst>
              <a:ext uri="{FF2B5EF4-FFF2-40B4-BE49-F238E27FC236}">
                <a16:creationId xmlns:a16="http://schemas.microsoft.com/office/drawing/2014/main" id="{B42C98DB-9DC9-A211-1261-6C8ADC75E9B5}"/>
              </a:ext>
            </a:extLst>
          </p:cNvPr>
          <p:cNvSpPr/>
          <p:nvPr/>
        </p:nvSpPr>
        <p:spPr>
          <a:xfrm>
            <a:off x="1929101" y="4604033"/>
            <a:ext cx="320350" cy="310657"/>
          </a:xfrm>
          <a:prstGeom prst="ellipse">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A6ADC1B-BE03-898F-8EEE-F90C0193E867}"/>
              </a:ext>
            </a:extLst>
          </p:cNvPr>
          <p:cNvSpPr/>
          <p:nvPr/>
        </p:nvSpPr>
        <p:spPr>
          <a:xfrm>
            <a:off x="5431965" y="4604033"/>
            <a:ext cx="320350" cy="310657"/>
          </a:xfrm>
          <a:prstGeom prst="ellipse">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4C6EA9C-7ED7-6C51-B66A-FDEAB35878BD}"/>
              </a:ext>
            </a:extLst>
          </p:cNvPr>
          <p:cNvSpPr/>
          <p:nvPr/>
        </p:nvSpPr>
        <p:spPr>
          <a:xfrm>
            <a:off x="8934830" y="4604033"/>
            <a:ext cx="320350" cy="310657"/>
          </a:xfrm>
          <a:prstGeom prst="ellipse">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1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219D4-911D-123B-D8AE-7E77095AB536}"/>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FD75AB-DC43-CFA7-1CBB-26C3DBB2A72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9EBB8927-AC68-6676-C0F9-BD1505D535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B02AD7B1-E718-E327-6AEC-BD30DE2E6668}"/>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23</a:t>
            </a:fld>
            <a:endParaRPr lang="en-GB" dirty="0">
              <a:latin typeface="Arial" panose="020B0604020202020204" pitchFamily="34" charset="0"/>
              <a:cs typeface="Arial" panose="020B0604020202020204" pitchFamily="34" charset="0"/>
            </a:endParaRPr>
          </a:p>
        </p:txBody>
      </p:sp>
      <p:sp>
        <p:nvSpPr>
          <p:cNvPr id="23" name="Title 6">
            <a:extLst>
              <a:ext uri="{FF2B5EF4-FFF2-40B4-BE49-F238E27FC236}">
                <a16:creationId xmlns:a16="http://schemas.microsoft.com/office/drawing/2014/main" id="{42512987-864E-EED6-F09F-812B6EAD33C0}"/>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Stages and milestones</a:t>
            </a:r>
            <a:br>
              <a:rPr lang="en-US" sz="2400" b="1" dirty="0">
                <a:latin typeface="Verdana" panose="020B0604030504040204" pitchFamily="34" charset="0"/>
                <a:ea typeface="Verdana" panose="020B0604030504040204" pitchFamily="34" charset="0"/>
                <a:cs typeface="Verdana" panose="020B0604030504040204" pitchFamily="34" charset="0"/>
              </a:rPr>
            </a:br>
            <a:r>
              <a:rPr lang="en-US" sz="2400" b="1" dirty="0">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4" name="object 16">
            <a:extLst>
              <a:ext uri="{FF2B5EF4-FFF2-40B4-BE49-F238E27FC236}">
                <a16:creationId xmlns:a16="http://schemas.microsoft.com/office/drawing/2014/main" id="{5FAD1BD1-0549-8E9F-BCAE-3D60E151584A}"/>
              </a:ext>
            </a:extLst>
          </p:cNvPr>
          <p:cNvGraphicFramePr>
            <a:graphicFrameLocks noGrp="1"/>
          </p:cNvGraphicFramePr>
          <p:nvPr>
            <p:extLst>
              <p:ext uri="{D42A27DB-BD31-4B8C-83A1-F6EECF244321}">
                <p14:modId xmlns:p14="http://schemas.microsoft.com/office/powerpoint/2010/main" val="156462483"/>
              </p:ext>
            </p:extLst>
          </p:nvPr>
        </p:nvGraphicFramePr>
        <p:xfrm>
          <a:off x="668804" y="999752"/>
          <a:ext cx="10756808" cy="4964167"/>
        </p:xfrm>
        <a:graphic>
          <a:graphicData uri="http://schemas.openxmlformats.org/drawingml/2006/table">
            <a:tbl>
              <a:tblPr firstRow="1" bandRow="1">
                <a:tableStyleId>{2D5ABB26-0587-4C30-8999-92F81FD0307C}</a:tableStyleId>
              </a:tblPr>
              <a:tblGrid>
                <a:gridCol w="2308076">
                  <a:extLst>
                    <a:ext uri="{9D8B030D-6E8A-4147-A177-3AD203B41FA5}">
                      <a16:colId xmlns:a16="http://schemas.microsoft.com/office/drawing/2014/main" val="20001"/>
                    </a:ext>
                  </a:extLst>
                </a:gridCol>
                <a:gridCol w="3870960">
                  <a:extLst>
                    <a:ext uri="{9D8B030D-6E8A-4147-A177-3AD203B41FA5}">
                      <a16:colId xmlns:a16="http://schemas.microsoft.com/office/drawing/2014/main" val="1254730413"/>
                    </a:ext>
                  </a:extLst>
                </a:gridCol>
                <a:gridCol w="2580640">
                  <a:extLst>
                    <a:ext uri="{9D8B030D-6E8A-4147-A177-3AD203B41FA5}">
                      <a16:colId xmlns:a16="http://schemas.microsoft.com/office/drawing/2014/main" val="2123420998"/>
                    </a:ext>
                  </a:extLst>
                </a:gridCol>
                <a:gridCol w="1997132">
                  <a:extLst>
                    <a:ext uri="{9D8B030D-6E8A-4147-A177-3AD203B41FA5}">
                      <a16:colId xmlns:a16="http://schemas.microsoft.com/office/drawing/2014/main" val="2005768645"/>
                    </a:ext>
                  </a:extLst>
                </a:gridCol>
              </a:tblGrid>
              <a:tr h="219950">
                <a:tc>
                  <a:txBody>
                    <a:bodyPr/>
                    <a:lstStyle/>
                    <a:p>
                      <a:pPr marL="152350" algn="l">
                        <a:lnSpc>
                          <a:spcPts val="1895"/>
                        </a:lnSpc>
                      </a:pPr>
                      <a:r>
                        <a:rPr lang="en-US" sz="1050" b="1" spc="-4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Stage</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Tasks</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spc="-4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Milestones</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Duration</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extLst>
                  <a:ext uri="{0D108BD9-81ED-4DB2-BD59-A6C34878D82A}">
                    <a16:rowId xmlns:a16="http://schemas.microsoft.com/office/drawing/2014/main" val="10000"/>
                  </a:ext>
                </a:extLst>
              </a:tr>
              <a:tr h="838331">
                <a:tc>
                  <a:txBody>
                    <a:bodyPr/>
                    <a:lstStyle/>
                    <a:p>
                      <a:pPr marL="182880" marR="0" lvl="0" indent="0" algn="l" defTabSz="914400" rtl="0" eaLnBrk="1" fontAlgn="auto" latinLnBrk="0" hangingPunct="1">
                        <a:lnSpc>
                          <a:spcPct val="100000"/>
                        </a:lnSpc>
                        <a:spcBef>
                          <a:spcPts val="1125"/>
                        </a:spcBef>
                        <a:spcAft>
                          <a:spcPts val="0"/>
                        </a:spcAft>
                        <a:buClrTx/>
                        <a:buSzTx/>
                        <a:buFontTx/>
                        <a:buNone/>
                        <a:tabLst>
                          <a:tab pos="355600" algn="l"/>
                        </a:tabLst>
                        <a:defRPr/>
                      </a:pPr>
                      <a:endParaRPr kumimoji="1" lang="en-US" altLang="ja-JP"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Build web interface for users to interact with chatbot</a:t>
                      </a:r>
                    </a:p>
                    <a:p>
                      <a:pPr marL="259200" marR="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Set up logging system to record all conversations in next stage</a:t>
                      </a: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Full-fledged web app approved</a:t>
                      </a:r>
                      <a:endParaRPr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1 day</a:t>
                      </a:r>
                      <a:endParaRPr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26594">
                <a:tc>
                  <a:txBody>
                    <a:bodyPr/>
                    <a:lstStyle/>
                    <a:p>
                      <a:pPr marL="355600" marR="0" lvl="0" indent="-172720" algn="l" defTabSz="914400" rtl="0" eaLnBrk="1" fontAlgn="auto" latinLnBrk="0" hangingPunct="1">
                        <a:lnSpc>
                          <a:spcPct val="100000"/>
                        </a:lnSpc>
                        <a:spcBef>
                          <a:spcPts val="1125"/>
                        </a:spcBef>
                        <a:spcAft>
                          <a:spcPts val="0"/>
                        </a:spcAft>
                        <a:buClrTx/>
                        <a:buSzTx/>
                        <a:buFont typeface="Arial"/>
                        <a:buChar char="•"/>
                        <a:tabLst>
                          <a:tab pos="355600" algn="l"/>
                        </a:tabLst>
                        <a:defRPr/>
                      </a:pPr>
                      <a:endParaRPr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Conduct user interviews with a test group of employees across different departments</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Allow them to interact with chatbot freely and only give them a basic idea of the chatbot’s purpose</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Observe their interaction patterns with the chatbot and ask them about their experience / needs</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Log all messages exchanged with chatbot</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Make refinements to chatbot using feedback obtained</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All interviews completed</a:t>
                      </a:r>
                    </a:p>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App revisions approved</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2 weeks</a:t>
                      </a:r>
                    </a:p>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endPar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879292">
                <a:tc>
                  <a:txBody>
                    <a:bodyPr/>
                    <a:lstStyle/>
                    <a:p>
                      <a:pPr marL="355600" marR="0" lvl="0" indent="-172720" algn="l" defTabSz="914400" rtl="0" eaLnBrk="1" fontAlgn="auto" latinLnBrk="0" hangingPunct="1">
                        <a:lnSpc>
                          <a:spcPct val="100000"/>
                        </a:lnSpc>
                        <a:spcBef>
                          <a:spcPts val="1125"/>
                        </a:spcBef>
                        <a:spcAft>
                          <a:spcPts val="0"/>
                        </a:spcAft>
                        <a:buClrTx/>
                        <a:buSzTx/>
                        <a:buFont typeface="Arial"/>
                        <a:buChar char="•"/>
                        <a:tabLst>
                          <a:tab pos="355600" algn="l"/>
                        </a:tabLst>
                        <a:defRPr/>
                      </a:pPr>
                      <a:endParaRPr kumimoji="1" lang="en-US" altLang="ja-JP"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Prepare a list of 100 questions for evaluation</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List should include a diverse range of questions with varying degrees of complexity</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Potential sources: chatbot conversations from previous stage, past data requests made by employees, self-generated questions</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Data analysts to prepare the correct answer to all questions by generating the correct SQL commands</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Evaluation dataset approved</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3 days</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7287841"/>
                  </a:ext>
                </a:extLst>
              </a:tr>
            </a:tbl>
          </a:graphicData>
        </a:graphic>
      </p:graphicFrame>
      <p:sp>
        <p:nvSpPr>
          <p:cNvPr id="5" name="Rectangle 9">
            <a:extLst>
              <a:ext uri="{FF2B5EF4-FFF2-40B4-BE49-F238E27FC236}">
                <a16:creationId xmlns:a16="http://schemas.microsoft.com/office/drawing/2014/main" id="{627BA544-1086-CDBD-57F4-A29CED7CC015}"/>
              </a:ext>
            </a:extLst>
          </p:cNvPr>
          <p:cNvSpPr/>
          <p:nvPr/>
        </p:nvSpPr>
        <p:spPr>
          <a:xfrm>
            <a:off x="776381" y="1292407"/>
            <a:ext cx="2101290" cy="7617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Refine prototype</a:t>
            </a:r>
          </a:p>
        </p:txBody>
      </p:sp>
      <p:sp>
        <p:nvSpPr>
          <p:cNvPr id="6" name="Rectangle 9">
            <a:extLst>
              <a:ext uri="{FF2B5EF4-FFF2-40B4-BE49-F238E27FC236}">
                <a16:creationId xmlns:a16="http://schemas.microsoft.com/office/drawing/2014/main" id="{081041A6-AAA9-E0EE-6B48-A7E70DD21BD0}"/>
              </a:ext>
            </a:extLst>
          </p:cNvPr>
          <p:cNvSpPr/>
          <p:nvPr/>
        </p:nvSpPr>
        <p:spPr>
          <a:xfrm>
            <a:off x="776381" y="2109095"/>
            <a:ext cx="2101290" cy="1940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Collect feedback from employees</a:t>
            </a:r>
          </a:p>
        </p:txBody>
      </p:sp>
      <p:sp>
        <p:nvSpPr>
          <p:cNvPr id="7" name="Rectangle 9">
            <a:extLst>
              <a:ext uri="{FF2B5EF4-FFF2-40B4-BE49-F238E27FC236}">
                <a16:creationId xmlns:a16="http://schemas.microsoft.com/office/drawing/2014/main" id="{204EA983-81D0-3F33-7091-A8E842883704}"/>
              </a:ext>
            </a:extLst>
          </p:cNvPr>
          <p:cNvSpPr/>
          <p:nvPr/>
        </p:nvSpPr>
        <p:spPr>
          <a:xfrm>
            <a:off x="776381" y="4104640"/>
            <a:ext cx="2101290" cy="1849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Prepare evaluation dataset</a:t>
            </a:r>
          </a:p>
        </p:txBody>
      </p:sp>
    </p:spTree>
    <p:extLst>
      <p:ext uri="{BB962C8B-B14F-4D97-AF65-F5344CB8AC3E}">
        <p14:creationId xmlns:p14="http://schemas.microsoft.com/office/powerpoint/2010/main" val="411504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484B1-BC1B-F9FF-9B66-ADFC67D89959}"/>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DF25068-FC06-9981-0559-0AE88873AED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C5FD75AB-DC43-CFA7-1CBB-26C3DBB2A7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35A44ACC-3AE2-9E13-AAA4-04D512A8CC50}"/>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24</a:t>
            </a:fld>
            <a:endParaRPr lang="en-GB" dirty="0">
              <a:latin typeface="Arial" panose="020B0604020202020204" pitchFamily="34" charset="0"/>
              <a:cs typeface="Arial" panose="020B0604020202020204" pitchFamily="34" charset="0"/>
            </a:endParaRPr>
          </a:p>
        </p:txBody>
      </p:sp>
      <p:sp>
        <p:nvSpPr>
          <p:cNvPr id="23" name="Title 6">
            <a:extLst>
              <a:ext uri="{FF2B5EF4-FFF2-40B4-BE49-F238E27FC236}">
                <a16:creationId xmlns:a16="http://schemas.microsoft.com/office/drawing/2014/main" id="{0C637E84-0731-5B26-2A2D-2F4C84C0049E}"/>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Stages and milestones</a:t>
            </a:r>
            <a:br>
              <a:rPr lang="en-US" sz="2400" b="1" dirty="0">
                <a:latin typeface="Verdana" panose="020B0604030504040204" pitchFamily="34" charset="0"/>
                <a:ea typeface="Verdana" panose="020B0604030504040204" pitchFamily="34" charset="0"/>
                <a:cs typeface="Verdana" panose="020B0604030504040204" pitchFamily="34" charset="0"/>
              </a:rPr>
            </a:br>
            <a:r>
              <a:rPr lang="en-US" sz="2400" b="1" dirty="0">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4" name="object 16">
            <a:extLst>
              <a:ext uri="{FF2B5EF4-FFF2-40B4-BE49-F238E27FC236}">
                <a16:creationId xmlns:a16="http://schemas.microsoft.com/office/drawing/2014/main" id="{7652B544-AF39-5D43-36FC-BBCF24B44CA7}"/>
              </a:ext>
            </a:extLst>
          </p:cNvPr>
          <p:cNvGraphicFramePr>
            <a:graphicFrameLocks noGrp="1"/>
          </p:cNvGraphicFramePr>
          <p:nvPr>
            <p:extLst>
              <p:ext uri="{D42A27DB-BD31-4B8C-83A1-F6EECF244321}">
                <p14:modId xmlns:p14="http://schemas.microsoft.com/office/powerpoint/2010/main" val="3332310523"/>
              </p:ext>
            </p:extLst>
          </p:nvPr>
        </p:nvGraphicFramePr>
        <p:xfrm>
          <a:off x="668804" y="999752"/>
          <a:ext cx="10756808" cy="4565841"/>
        </p:xfrm>
        <a:graphic>
          <a:graphicData uri="http://schemas.openxmlformats.org/drawingml/2006/table">
            <a:tbl>
              <a:tblPr firstRow="1" bandRow="1">
                <a:tableStyleId>{2D5ABB26-0587-4C30-8999-92F81FD0307C}</a:tableStyleId>
              </a:tblPr>
              <a:tblGrid>
                <a:gridCol w="2308076">
                  <a:extLst>
                    <a:ext uri="{9D8B030D-6E8A-4147-A177-3AD203B41FA5}">
                      <a16:colId xmlns:a16="http://schemas.microsoft.com/office/drawing/2014/main" val="20001"/>
                    </a:ext>
                  </a:extLst>
                </a:gridCol>
                <a:gridCol w="3870960">
                  <a:extLst>
                    <a:ext uri="{9D8B030D-6E8A-4147-A177-3AD203B41FA5}">
                      <a16:colId xmlns:a16="http://schemas.microsoft.com/office/drawing/2014/main" val="1254730413"/>
                    </a:ext>
                  </a:extLst>
                </a:gridCol>
                <a:gridCol w="2580640">
                  <a:extLst>
                    <a:ext uri="{9D8B030D-6E8A-4147-A177-3AD203B41FA5}">
                      <a16:colId xmlns:a16="http://schemas.microsoft.com/office/drawing/2014/main" val="2123420998"/>
                    </a:ext>
                  </a:extLst>
                </a:gridCol>
                <a:gridCol w="1997132">
                  <a:extLst>
                    <a:ext uri="{9D8B030D-6E8A-4147-A177-3AD203B41FA5}">
                      <a16:colId xmlns:a16="http://schemas.microsoft.com/office/drawing/2014/main" val="2005768645"/>
                    </a:ext>
                  </a:extLst>
                </a:gridCol>
              </a:tblGrid>
              <a:tr h="238659">
                <a:tc>
                  <a:txBody>
                    <a:bodyPr/>
                    <a:lstStyle/>
                    <a:p>
                      <a:pPr marL="152350" algn="l">
                        <a:lnSpc>
                          <a:spcPts val="1895"/>
                        </a:lnSpc>
                      </a:pPr>
                      <a:r>
                        <a:rPr lang="en-US" sz="1050" b="1" spc="-4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Stage</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Tasks</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spc="-4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Milestones</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Duration</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extLst>
                  <a:ext uri="{0D108BD9-81ED-4DB2-BD59-A6C34878D82A}">
                    <a16:rowId xmlns:a16="http://schemas.microsoft.com/office/drawing/2014/main" val="10000"/>
                  </a:ext>
                </a:extLst>
              </a:tr>
              <a:tr h="1690422">
                <a:tc>
                  <a:txBody>
                    <a:bodyPr/>
                    <a:lstStyle/>
                    <a:p>
                      <a:pPr marL="182880" marR="0" lvl="0" indent="0" algn="l" defTabSz="914400" rtl="0" eaLnBrk="1" fontAlgn="auto" latinLnBrk="0" hangingPunct="1">
                        <a:lnSpc>
                          <a:spcPct val="100000"/>
                        </a:lnSpc>
                        <a:spcBef>
                          <a:spcPts val="1125"/>
                        </a:spcBef>
                        <a:spcAft>
                          <a:spcPts val="0"/>
                        </a:spcAft>
                        <a:buClrTx/>
                        <a:buSzTx/>
                        <a:buFontTx/>
                        <a:buNone/>
                        <a:tabLst>
                          <a:tab pos="355600" algn="l"/>
                        </a:tabLst>
                        <a:defRPr/>
                      </a:pPr>
                      <a:endParaRPr kumimoji="1" lang="en-US" altLang="ja-JP"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For each model, generate responses to all questions in evaluation dataset </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Compare results across different models in terms of accuracy, cost and latency</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Select winning model</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Ensure that accuracy of winning model is 100%</a:t>
                      </a:r>
                      <a:endPar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Final LLM approved</a:t>
                      </a:r>
                    </a:p>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100% accuracy on evaluation dataset</a:t>
                      </a:r>
                      <a:endParaRPr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1 week</a:t>
                      </a:r>
                      <a:endParaRPr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57986">
                <a:tc>
                  <a:txBody>
                    <a:bodyPr/>
                    <a:lstStyle/>
                    <a:p>
                      <a:pPr marL="355600" marR="0" lvl="0" indent="-172720" algn="l" defTabSz="914400" rtl="0" eaLnBrk="1" fontAlgn="auto" latinLnBrk="0" hangingPunct="1">
                        <a:lnSpc>
                          <a:spcPct val="100000"/>
                        </a:lnSpc>
                        <a:spcBef>
                          <a:spcPts val="1125"/>
                        </a:spcBef>
                        <a:spcAft>
                          <a:spcPts val="0"/>
                        </a:spcAft>
                        <a:buClrTx/>
                        <a:buSzTx/>
                        <a:buFont typeface="Arial"/>
                        <a:buChar char="•"/>
                        <a:tabLst>
                          <a:tab pos="355600" algn="l"/>
                        </a:tabLst>
                        <a:defRPr/>
                      </a:pPr>
                      <a:endParaRPr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Conduct in-person / virtual sharing sessions for all employees that will be using the chatbot</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Provide examples of use cases based on department</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Sharing sessions completed</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3 days</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378774">
                <a:tc>
                  <a:txBody>
                    <a:bodyPr/>
                    <a:lstStyle/>
                    <a:p>
                      <a:pPr marL="355600" marR="0" lvl="0" indent="-172720" algn="l" defTabSz="914400" rtl="0" eaLnBrk="1" fontAlgn="auto" latinLnBrk="0" hangingPunct="1">
                        <a:lnSpc>
                          <a:spcPct val="100000"/>
                        </a:lnSpc>
                        <a:spcBef>
                          <a:spcPts val="1125"/>
                        </a:spcBef>
                        <a:spcAft>
                          <a:spcPts val="0"/>
                        </a:spcAft>
                        <a:buClrTx/>
                        <a:buSzTx/>
                        <a:buFont typeface="Arial"/>
                        <a:buChar char="•"/>
                        <a:tabLst>
                          <a:tab pos="355600" algn="l"/>
                        </a:tabLst>
                        <a:defRPr/>
                      </a:pPr>
                      <a:endParaRPr kumimoji="1" lang="en-US" altLang="ja-JP"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Ensure that chatbot has read permissions only</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Customize chatbot for different departments so that each department only has access to selected data (optional)</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QA completed and approved</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3 days</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7287841"/>
                  </a:ext>
                </a:extLst>
              </a:tr>
            </a:tbl>
          </a:graphicData>
        </a:graphic>
      </p:graphicFrame>
      <p:sp>
        <p:nvSpPr>
          <p:cNvPr id="5" name="Rectangle 9">
            <a:extLst>
              <a:ext uri="{FF2B5EF4-FFF2-40B4-BE49-F238E27FC236}">
                <a16:creationId xmlns:a16="http://schemas.microsoft.com/office/drawing/2014/main" id="{C8EABCF1-BE91-6613-BB69-811A8A8267BE}"/>
              </a:ext>
            </a:extLst>
          </p:cNvPr>
          <p:cNvSpPr/>
          <p:nvPr/>
        </p:nvSpPr>
        <p:spPr>
          <a:xfrm>
            <a:off x="776381" y="1312726"/>
            <a:ext cx="2101290" cy="15697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Evaluation and select final LLM</a:t>
            </a:r>
          </a:p>
        </p:txBody>
      </p:sp>
      <p:sp>
        <p:nvSpPr>
          <p:cNvPr id="6" name="Rectangle 9">
            <a:extLst>
              <a:ext uri="{FF2B5EF4-FFF2-40B4-BE49-F238E27FC236}">
                <a16:creationId xmlns:a16="http://schemas.microsoft.com/office/drawing/2014/main" id="{596D16D8-4541-3CDD-5075-ECD1F3019FA7}"/>
              </a:ext>
            </a:extLst>
          </p:cNvPr>
          <p:cNvSpPr/>
          <p:nvPr/>
        </p:nvSpPr>
        <p:spPr>
          <a:xfrm>
            <a:off x="776381" y="2946399"/>
            <a:ext cx="2101290" cy="1209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Train employees</a:t>
            </a:r>
          </a:p>
        </p:txBody>
      </p:sp>
      <p:sp>
        <p:nvSpPr>
          <p:cNvPr id="7" name="Rectangle 9">
            <a:extLst>
              <a:ext uri="{FF2B5EF4-FFF2-40B4-BE49-F238E27FC236}">
                <a16:creationId xmlns:a16="http://schemas.microsoft.com/office/drawing/2014/main" id="{D218C0B0-A93A-44F0-D3FC-87EF898AF06B}"/>
              </a:ext>
            </a:extLst>
          </p:cNvPr>
          <p:cNvSpPr/>
          <p:nvPr/>
        </p:nvSpPr>
        <p:spPr>
          <a:xfrm>
            <a:off x="776381" y="4219375"/>
            <a:ext cx="2101290" cy="1346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Deploy chatbot to production</a:t>
            </a:r>
          </a:p>
        </p:txBody>
      </p:sp>
    </p:spTree>
    <p:extLst>
      <p:ext uri="{BB962C8B-B14F-4D97-AF65-F5344CB8AC3E}">
        <p14:creationId xmlns:p14="http://schemas.microsoft.com/office/powerpoint/2010/main" val="1290817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922D2-0CBA-5D37-57F1-E06DA4A9FD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EE243-BB99-C78A-56A1-158B304DE797}"/>
              </a:ext>
            </a:extLst>
          </p:cNvPr>
          <p:cNvSpPr>
            <a:spLocks noGrp="1"/>
          </p:cNvSpPr>
          <p:nvPr>
            <p:ph type="ctrTitle"/>
          </p:nvPr>
        </p:nvSpPr>
        <p:spPr>
          <a:xfrm>
            <a:off x="791000" y="2815981"/>
            <a:ext cx="9733072" cy="1226037"/>
          </a:xfrm>
        </p:spPr>
        <p:txBody>
          <a:bodyPr/>
          <a:lstStyle/>
          <a:p>
            <a:r>
              <a:rPr lang="en-GB" b="1" dirty="0">
                <a:latin typeface="Verdana" panose="020B0604030504040204" pitchFamily="34" charset="0"/>
                <a:ea typeface="Verdana" panose="020B0604030504040204" pitchFamily="34" charset="0"/>
                <a:cs typeface="Verdana" panose="020B0604030504040204" pitchFamily="34" charset="0"/>
              </a:rPr>
              <a:t>Post-deployment</a:t>
            </a:r>
            <a:endParaRPr lang="en-US" dirty="0"/>
          </a:p>
        </p:txBody>
      </p:sp>
    </p:spTree>
    <p:extLst>
      <p:ext uri="{BB962C8B-B14F-4D97-AF65-F5344CB8AC3E}">
        <p14:creationId xmlns:p14="http://schemas.microsoft.com/office/powerpoint/2010/main" val="228422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57404-8601-E785-D979-CC1C5D75D261}"/>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F0010FC-B62B-7435-E319-37CBBAE7C6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B527C099-C3FF-A75B-000A-2D952E54F4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41158A79-503D-01F8-DEF6-68A8A2BD3381}"/>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26</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33A1EB78-7FA3-ED3B-76D2-173F4B27D755}"/>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Monitoring chatbot performance and measuring success</a:t>
            </a:r>
          </a:p>
        </p:txBody>
      </p:sp>
      <p:sp>
        <p:nvSpPr>
          <p:cNvPr id="6" name="TextBox 5">
            <a:extLst>
              <a:ext uri="{FF2B5EF4-FFF2-40B4-BE49-F238E27FC236}">
                <a16:creationId xmlns:a16="http://schemas.microsoft.com/office/drawing/2014/main" id="{A6C3C092-9DCA-8E6E-2A94-64FB946E6AC4}"/>
              </a:ext>
            </a:extLst>
          </p:cNvPr>
          <p:cNvSpPr txBox="1"/>
          <p:nvPr/>
        </p:nvSpPr>
        <p:spPr>
          <a:xfrm>
            <a:off x="695324" y="1109470"/>
            <a:ext cx="10531475" cy="5324343"/>
          </a:xfrm>
          <a:prstGeom prst="rect">
            <a:avLst/>
          </a:prstGeom>
          <a:noFill/>
        </p:spPr>
        <p:txBody>
          <a:bodyPr wrap="square">
            <a:spAutoFit/>
          </a:bodyPr>
          <a:lstStyle/>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After deployment, we want to </a:t>
            </a:r>
            <a:r>
              <a:rPr lang="en-US" altLang="ja-JP" sz="1400" b="1"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closely monitor the chatbot’s performance  </a:t>
            </a:r>
          </a:p>
          <a:p>
            <a:pPr marL="742950" lvl="1" indent="-285750">
              <a:lnSpc>
                <a:spcPct val="107000"/>
              </a:lnSpc>
              <a:spcAft>
                <a:spcPts val="800"/>
              </a:spcAft>
              <a:buFont typeface="Arial" panose="020B0604020202020204" pitchFamily="34" charset="0"/>
              <a:buChar char="•"/>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Log all user questions and chatbot responses</a:t>
            </a:r>
          </a:p>
          <a:p>
            <a:pPr marL="742950" lvl="1" indent="-285750">
              <a:lnSpc>
                <a:spcPct val="107000"/>
              </a:lnSpc>
              <a:spcAft>
                <a:spcPts val="800"/>
              </a:spcAft>
              <a:buFont typeface="Arial" panose="020B0604020202020204" pitchFamily="34" charset="0"/>
              <a:buChar char="•"/>
            </a:pP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Collect a sampl</a:t>
            </a: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e at regular intervals and measure accuracy of the chatbot’s responses</a:t>
            </a:r>
          </a:p>
          <a:p>
            <a:pPr marL="742950" lvl="1" indent="-285750">
              <a:lnSpc>
                <a:spcPct val="107000"/>
              </a:lnSpc>
              <a:spcAft>
                <a:spcPts val="800"/>
              </a:spcAft>
              <a:buFont typeface="Arial" panose="020B0604020202020204" pitchFamily="34" charset="0"/>
              <a:buChar char="•"/>
            </a:pP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Over ti</a:t>
            </a: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me, as we have more confidence in the chatbot, we can reduce the sample size</a:t>
            </a:r>
          </a:p>
          <a:p>
            <a:pPr marL="742950" lvl="1" indent="-285750">
              <a:lnSpc>
                <a:spcPct val="107000"/>
              </a:lnSpc>
              <a:spcAft>
                <a:spcPts val="800"/>
              </a:spcAft>
              <a:buFont typeface="Arial" panose="020B0604020202020204" pitchFamily="34" charset="0"/>
              <a:buChar char="•"/>
            </a:pPr>
            <a:endPar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We will </a:t>
            </a:r>
            <a:r>
              <a:rPr lang="en-US" altLang="ja-JP" sz="1400" b="1"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measure success by measuring how often employees can rely on the chatbot for their data needs</a:t>
            </a:r>
          </a:p>
          <a:p>
            <a:pPr marL="742950" lvl="1" indent="-285750">
              <a:lnSpc>
                <a:spcPct val="107000"/>
              </a:lnSpc>
              <a:spcAft>
                <a:spcPts val="800"/>
              </a:spcAft>
              <a:buFont typeface="Arial" panose="020B0604020202020204" pitchFamily="34" charset="0"/>
              <a:buChar char="•"/>
            </a:pPr>
            <a:r>
              <a:rPr lang="en-US" altLang="ja-JP" sz="1400" i="1"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Success metric: number of data requests per employee per week</a:t>
            </a:r>
          </a:p>
          <a:p>
            <a:pPr marL="742950" lvl="1" indent="-285750">
              <a:lnSpc>
                <a:spcPct val="107000"/>
              </a:lnSpc>
              <a:spcAft>
                <a:spcPts val="800"/>
              </a:spcAft>
              <a:buFont typeface="Arial" panose="020B0604020202020204" pitchFamily="34" charset="0"/>
              <a:buChar char="•"/>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We hope to observe a significant reduction in the number of data requests to the data team</a:t>
            </a:r>
          </a:p>
          <a:p>
            <a:pPr marL="742950" lvl="1" indent="-285750">
              <a:lnSpc>
                <a:spcPct val="107000"/>
              </a:lnSpc>
              <a:spcAft>
                <a:spcPts val="800"/>
              </a:spcAft>
              <a:buFont typeface="Arial" panose="020B0604020202020204" pitchFamily="34" charset="0"/>
              <a:buChar char="•"/>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In addition, we will start to track the proportion of employees who use the chatbot per week and we hope to see a much higher level of adoption compared to existing dashboards</a:t>
            </a:r>
          </a:p>
          <a:p>
            <a:pPr lvl="1">
              <a:lnSpc>
                <a:spcPct val="107000"/>
              </a:lnSpc>
              <a:spcAft>
                <a:spcPts val="800"/>
              </a:spcAft>
            </a:pPr>
            <a:endPar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We should continue to explore </a:t>
            </a:r>
            <a:r>
              <a:rPr lang="en-US" altLang="ja-JP" sz="1400" b="1"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how we can further improve performance of our agent</a:t>
            </a: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a:t>
            </a:r>
          </a:p>
          <a:p>
            <a:pPr marL="742950" lvl="1" indent="-285750">
              <a:lnSpc>
                <a:spcPct val="107000"/>
              </a:lnSpc>
              <a:spcAft>
                <a:spcPts val="800"/>
              </a:spcAft>
              <a:buFont typeface="Arial" panose="020B0604020202020204" pitchFamily="34" charset="0"/>
              <a:buChar char="•"/>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Replace LLM with newer, improved models that can improve accuracy and reduce cost</a:t>
            </a:r>
          </a:p>
          <a:p>
            <a:pPr marL="742950" lvl="1" indent="-285750">
              <a:lnSpc>
                <a:spcPct val="107000"/>
              </a:lnSpc>
              <a:spcAft>
                <a:spcPts val="800"/>
              </a:spcAft>
              <a:buFont typeface="Arial" panose="020B0604020202020204" pitchFamily="34" charset="0"/>
              <a:buChar char="•"/>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Regularly collect feedback from users to understand their evolving needs</a:t>
            </a:r>
          </a:p>
          <a:p>
            <a:pPr marL="742950" lvl="1" indent="-285750">
              <a:lnSpc>
                <a:spcPct val="107000"/>
              </a:lnSpc>
              <a:spcAft>
                <a:spcPts val="800"/>
              </a:spcAft>
              <a:buFont typeface="Arial" panose="020B0604020202020204" pitchFamily="34" charset="0"/>
              <a:buChar char="•"/>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Adding tools that enable the chatbot to provide a variety of responses (in addition to text), e.g. tool that allows agent to execute Matplotlib operations and generate visualizations for the user</a:t>
            </a:r>
          </a:p>
        </p:txBody>
      </p:sp>
    </p:spTree>
    <p:extLst>
      <p:ext uri="{BB962C8B-B14F-4D97-AF65-F5344CB8AC3E}">
        <p14:creationId xmlns:p14="http://schemas.microsoft.com/office/powerpoint/2010/main" val="4132957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6D6C3-55F0-51FE-0E53-FEB98483E915}"/>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FB5E77-7126-AF19-4D47-3176B1C5E3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C5FD75AB-DC43-CFA7-1CBB-26C3DBB2A7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59B6F11E-CF18-CC25-B6A7-920F7362C8FE}"/>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27</a:t>
            </a:fld>
            <a:endParaRPr lang="en-GB" dirty="0">
              <a:latin typeface="Arial" panose="020B0604020202020204" pitchFamily="34" charset="0"/>
              <a:cs typeface="Arial" panose="020B0604020202020204" pitchFamily="34" charset="0"/>
            </a:endParaRPr>
          </a:p>
        </p:txBody>
      </p:sp>
      <p:sp>
        <p:nvSpPr>
          <p:cNvPr id="23" name="Title 6">
            <a:extLst>
              <a:ext uri="{FF2B5EF4-FFF2-40B4-BE49-F238E27FC236}">
                <a16:creationId xmlns:a16="http://schemas.microsoft.com/office/drawing/2014/main" id="{5F15A1D3-4284-1E4D-10D9-251C2EED9459}"/>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Estimated project value  </a:t>
            </a:r>
          </a:p>
        </p:txBody>
      </p:sp>
      <p:graphicFrame>
        <p:nvGraphicFramePr>
          <p:cNvPr id="4" name="object 16">
            <a:extLst>
              <a:ext uri="{FF2B5EF4-FFF2-40B4-BE49-F238E27FC236}">
                <a16:creationId xmlns:a16="http://schemas.microsoft.com/office/drawing/2014/main" id="{A8D544F9-D9F4-12E3-454C-E40791D54D02}"/>
              </a:ext>
            </a:extLst>
          </p:cNvPr>
          <p:cNvGraphicFramePr>
            <a:graphicFrameLocks noGrp="1"/>
          </p:cNvGraphicFramePr>
          <p:nvPr>
            <p:extLst>
              <p:ext uri="{D42A27DB-BD31-4B8C-83A1-F6EECF244321}">
                <p14:modId xmlns:p14="http://schemas.microsoft.com/office/powerpoint/2010/main" val="2727043847"/>
              </p:ext>
            </p:extLst>
          </p:nvPr>
        </p:nvGraphicFramePr>
        <p:xfrm>
          <a:off x="776381" y="1019175"/>
          <a:ext cx="10864382" cy="4858122"/>
        </p:xfrm>
        <a:graphic>
          <a:graphicData uri="http://schemas.openxmlformats.org/drawingml/2006/table">
            <a:tbl>
              <a:tblPr firstRow="1" bandRow="1">
                <a:tableStyleId>{2D5ABB26-0587-4C30-8999-92F81FD0307C}</a:tableStyleId>
              </a:tblPr>
              <a:tblGrid>
                <a:gridCol w="1881094">
                  <a:extLst>
                    <a:ext uri="{9D8B030D-6E8A-4147-A177-3AD203B41FA5}">
                      <a16:colId xmlns:a16="http://schemas.microsoft.com/office/drawing/2014/main" val="20001"/>
                    </a:ext>
                  </a:extLst>
                </a:gridCol>
                <a:gridCol w="3433873">
                  <a:extLst>
                    <a:ext uri="{9D8B030D-6E8A-4147-A177-3AD203B41FA5}">
                      <a16:colId xmlns:a16="http://schemas.microsoft.com/office/drawing/2014/main" val="1254730413"/>
                    </a:ext>
                  </a:extLst>
                </a:gridCol>
                <a:gridCol w="3329649">
                  <a:extLst>
                    <a:ext uri="{9D8B030D-6E8A-4147-A177-3AD203B41FA5}">
                      <a16:colId xmlns:a16="http://schemas.microsoft.com/office/drawing/2014/main" val="479824623"/>
                    </a:ext>
                  </a:extLst>
                </a:gridCol>
                <a:gridCol w="2219766">
                  <a:extLst>
                    <a:ext uri="{9D8B030D-6E8A-4147-A177-3AD203B41FA5}">
                      <a16:colId xmlns:a16="http://schemas.microsoft.com/office/drawing/2014/main" val="2123420998"/>
                    </a:ext>
                  </a:extLst>
                </a:gridCol>
              </a:tblGrid>
              <a:tr h="224070">
                <a:tc>
                  <a:txBody>
                    <a:bodyPr/>
                    <a:lstStyle/>
                    <a:p>
                      <a:pPr marL="152350" algn="l">
                        <a:lnSpc>
                          <a:spcPts val="1895"/>
                        </a:lnSpc>
                      </a:pP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Description</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Assumptions</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tc>
                  <a:txBody>
                    <a:bodyPr/>
                    <a:lstStyle/>
                    <a:p>
                      <a:pPr marL="152350" algn="l">
                        <a:lnSpc>
                          <a:spcPts val="1895"/>
                        </a:lnSpc>
                      </a:pPr>
                      <a:r>
                        <a:rPr lang="en-US" sz="1050" b="1" spc="-4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Annual impact</a:t>
                      </a:r>
                      <a:endParaRPr sz="105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lnB>
                      <a:noFill/>
                    </a:lnB>
                  </a:tcPr>
                </a:tc>
                <a:extLst>
                  <a:ext uri="{0D108BD9-81ED-4DB2-BD59-A6C34878D82A}">
                    <a16:rowId xmlns:a16="http://schemas.microsoft.com/office/drawing/2014/main" val="10000"/>
                  </a:ext>
                </a:extLst>
              </a:tr>
              <a:tr h="945913">
                <a:tc>
                  <a:txBody>
                    <a:bodyPr/>
                    <a:lstStyle/>
                    <a:p>
                      <a:pPr marL="182880" marR="0" lvl="0" indent="0" algn="l" defTabSz="914400" rtl="0" eaLnBrk="1" fontAlgn="auto" latinLnBrk="0" hangingPunct="1">
                        <a:lnSpc>
                          <a:spcPct val="100000"/>
                        </a:lnSpc>
                        <a:spcBef>
                          <a:spcPts val="1125"/>
                        </a:spcBef>
                        <a:spcAft>
                          <a:spcPts val="0"/>
                        </a:spcAft>
                        <a:buClrTx/>
                        <a:buSzTx/>
                        <a:buFontTx/>
                        <a:buNone/>
                        <a:tabLst>
                          <a:tab pos="355600" algn="l"/>
                        </a:tabLst>
                        <a:defRPr/>
                      </a:pPr>
                      <a:endParaRPr kumimoji="1" lang="en-US" altLang="ja-JP"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Value of the time data analysts currently spend responding to data requests and maintaining analytics dashboards</a:t>
                      </a: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4 data analysts in the company </a:t>
                      </a:r>
                    </a:p>
                    <a:p>
                      <a:pPr marL="259200" marR="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Annual comp of each data analyst: USD70k</a:t>
                      </a:r>
                    </a:p>
                    <a:p>
                      <a:pPr marL="259200" marR="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of time spent on these tasks: 40%</a:t>
                      </a: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USD110k</a:t>
                      </a:r>
                      <a:endParaRPr sz="10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lnL>
                      <a:noFill/>
                    </a:lnL>
                    <a:lnR>
                      <a:noFill/>
                    </a:lnR>
                    <a:lnT>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913615">
                <a:tc>
                  <a:txBody>
                    <a:bodyPr/>
                    <a:lstStyle/>
                    <a:p>
                      <a:pPr marL="355600" marR="0" lvl="0" indent="-172720" algn="l" defTabSz="914400" rtl="0" eaLnBrk="1" fontAlgn="auto" latinLnBrk="0" hangingPunct="1">
                        <a:lnSpc>
                          <a:spcPct val="100000"/>
                        </a:lnSpc>
                        <a:spcBef>
                          <a:spcPts val="1125"/>
                        </a:spcBef>
                        <a:spcAft>
                          <a:spcPts val="0"/>
                        </a:spcAft>
                        <a:buClrTx/>
                        <a:buSzTx/>
                        <a:buFont typeface="Arial"/>
                        <a:buChar char="•"/>
                        <a:tabLst>
                          <a:tab pos="355600" algn="l"/>
                        </a:tabLst>
                        <a:defRPr/>
                      </a:pPr>
                      <a:endParaRPr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Savings arising from the reduction in subscription fees to BI software providers (</a:t>
                      </a:r>
                      <a:r>
                        <a:rPr lang="en-US" sz="10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eg</a:t>
                      </a: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Tableau)</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Current # of Tableau Viewer subscriptions: 50 </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Annual cost of each Tableau Viewer subscription: USD180</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Estimated # of subscriptions we can reduce: 40</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USD7k</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74524">
                <a:tc>
                  <a:txBody>
                    <a:bodyPr/>
                    <a:lstStyle/>
                    <a:p>
                      <a:pPr marL="355600" marR="0" lvl="0" indent="-172720" algn="l" defTabSz="914400" rtl="0" eaLnBrk="1" fontAlgn="auto" latinLnBrk="0" hangingPunct="1">
                        <a:lnSpc>
                          <a:spcPct val="100000"/>
                        </a:lnSpc>
                        <a:spcBef>
                          <a:spcPts val="1125"/>
                        </a:spcBef>
                        <a:spcAft>
                          <a:spcPts val="0"/>
                        </a:spcAft>
                        <a:buClrTx/>
                        <a:buSzTx/>
                        <a:buFont typeface="Arial"/>
                        <a:buChar char="•"/>
                        <a:tabLst>
                          <a:tab pos="355600" algn="l"/>
                        </a:tabLst>
                        <a:defRPr/>
                      </a:pPr>
                      <a:endParaRPr kumimoji="1" lang="en-US" altLang="ja-JP" sz="105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72000" marR="72000" marT="72000" marB="72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Cost of inference for GPT 4o</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Estimated cost per chatbot interaction: ~USD0.05 (based on OpenAI’s current pricing policy for GPT 4o and the estimated average token usage per interaction)</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of employees given access to chatbot: 70</a:t>
                      </a:r>
                    </a:p>
                    <a:p>
                      <a:pPr marL="259200" marR="0" lvl="0" indent="-171450" algn="l" defTabSz="914400" rtl="0" eaLnBrk="1" fontAlgn="auto" latinLnBrk="0" hangingPunct="1">
                        <a:lnSpc>
                          <a:spcPct val="100000"/>
                        </a:lnSpc>
                        <a:spcBef>
                          <a:spcPts val="1125"/>
                        </a:spcBef>
                        <a:spcAft>
                          <a:spcPts val="0"/>
                        </a:spcAft>
                        <a:buClrTx/>
                        <a:buSzTx/>
                        <a:buFont typeface="Arial" panose="020B0604020202020204" pitchFamily="34" charset="0"/>
                        <a:buChar char="•"/>
                        <a:tabLst>
                          <a:tab pos="355600" algn="l"/>
                        </a:tabLst>
                        <a:defRPr/>
                      </a:pPr>
                      <a:r>
                        <a:rPr kumimoji="1" lang="en-US" altLang="ja-JP"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of chatbot interactions per employee per month: 50</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9200" marR="0" lvl="0" indent="0" algn="l" defTabSz="914400" rtl="0" eaLnBrk="1" fontAlgn="auto" latinLnBrk="0" hangingPunct="1">
                        <a:lnSpc>
                          <a:spcPct val="100000"/>
                        </a:lnSpc>
                        <a:spcBef>
                          <a:spcPts val="1125"/>
                        </a:spcBef>
                        <a:spcAft>
                          <a:spcPts val="0"/>
                        </a:spcAft>
                        <a:buClrTx/>
                        <a:buSzTx/>
                        <a:buFontTx/>
                        <a:buNone/>
                        <a:tabLst>
                          <a:tab pos="355600" algn="l"/>
                        </a:tabLst>
                        <a:defRPr/>
                      </a:pPr>
                      <a:r>
                        <a:rPr lang="en-US" sz="10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USD2k (-)</a:t>
                      </a:r>
                    </a:p>
                  </a:txBody>
                  <a:tcPr marL="72000" marR="72000" marT="72000" marB="72000">
                    <a:lnL>
                      <a:noFill/>
                    </a:lnL>
                    <a:lnR>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7287841"/>
                  </a:ext>
                </a:extLst>
              </a:tr>
            </a:tbl>
          </a:graphicData>
        </a:graphic>
      </p:graphicFrame>
      <p:sp>
        <p:nvSpPr>
          <p:cNvPr id="5" name="Rectangle 9">
            <a:extLst>
              <a:ext uri="{FF2B5EF4-FFF2-40B4-BE49-F238E27FC236}">
                <a16:creationId xmlns:a16="http://schemas.microsoft.com/office/drawing/2014/main" id="{5CC7CB9C-47A3-B22C-1953-FE1DED23C97F}"/>
              </a:ext>
            </a:extLst>
          </p:cNvPr>
          <p:cNvSpPr/>
          <p:nvPr/>
        </p:nvSpPr>
        <p:spPr>
          <a:xfrm>
            <a:off x="776381" y="1364796"/>
            <a:ext cx="1842994" cy="7617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Labour cost savings</a:t>
            </a:r>
          </a:p>
        </p:txBody>
      </p:sp>
      <p:sp>
        <p:nvSpPr>
          <p:cNvPr id="6" name="Rectangle 9">
            <a:extLst>
              <a:ext uri="{FF2B5EF4-FFF2-40B4-BE49-F238E27FC236}">
                <a16:creationId xmlns:a16="http://schemas.microsoft.com/office/drawing/2014/main" id="{C8D1EEDE-6157-8C79-D229-BCEA77FF2E96}"/>
              </a:ext>
            </a:extLst>
          </p:cNvPr>
          <p:cNvSpPr/>
          <p:nvPr/>
        </p:nvSpPr>
        <p:spPr>
          <a:xfrm>
            <a:off x="776381" y="2200535"/>
            <a:ext cx="1842994" cy="1849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Subscription fee savings</a:t>
            </a:r>
          </a:p>
        </p:txBody>
      </p:sp>
      <p:sp>
        <p:nvSpPr>
          <p:cNvPr id="7" name="Rectangle 9">
            <a:extLst>
              <a:ext uri="{FF2B5EF4-FFF2-40B4-BE49-F238E27FC236}">
                <a16:creationId xmlns:a16="http://schemas.microsoft.com/office/drawing/2014/main" id="{3E32EF91-AF29-3060-FFA9-67B348F29078}"/>
              </a:ext>
            </a:extLst>
          </p:cNvPr>
          <p:cNvSpPr/>
          <p:nvPr/>
        </p:nvSpPr>
        <p:spPr>
          <a:xfrm>
            <a:off x="776381" y="4123690"/>
            <a:ext cx="1842994" cy="17151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latin typeface="Verdana" panose="020B0604030504040204" pitchFamily="34" charset="0"/>
                <a:ea typeface="Verdana" panose="020B0604030504040204" pitchFamily="34" charset="0"/>
                <a:cs typeface="Verdana" panose="020B0604030504040204" pitchFamily="34" charset="0"/>
              </a:rPr>
              <a:t>Cost of running chatbot</a:t>
            </a:r>
          </a:p>
        </p:txBody>
      </p:sp>
      <p:sp>
        <p:nvSpPr>
          <p:cNvPr id="9" name="Rectangle 9">
            <a:extLst>
              <a:ext uri="{FF2B5EF4-FFF2-40B4-BE49-F238E27FC236}">
                <a16:creationId xmlns:a16="http://schemas.microsoft.com/office/drawing/2014/main" id="{73B19E46-AA3A-4215-F6CD-1E722CC50F18}"/>
              </a:ext>
            </a:extLst>
          </p:cNvPr>
          <p:cNvSpPr/>
          <p:nvPr/>
        </p:nvSpPr>
        <p:spPr>
          <a:xfrm>
            <a:off x="9530603" y="5877220"/>
            <a:ext cx="1156447" cy="390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Verdana" panose="020B0604030504040204" pitchFamily="34" charset="0"/>
                <a:ea typeface="Verdana" panose="020B0604030504040204" pitchFamily="34" charset="0"/>
                <a:cs typeface="Verdana" panose="020B0604030504040204" pitchFamily="34" charset="0"/>
              </a:rPr>
              <a:t>~ USD115k</a:t>
            </a:r>
          </a:p>
        </p:txBody>
      </p:sp>
    </p:spTree>
    <p:extLst>
      <p:ext uri="{BB962C8B-B14F-4D97-AF65-F5344CB8AC3E}">
        <p14:creationId xmlns:p14="http://schemas.microsoft.com/office/powerpoint/2010/main" val="4060436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30E1-8D9B-DF98-F42F-E552C91A252D}"/>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1DC669B-4B51-6118-184A-1E37CFA4CB3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3F0010FC-B62B-7435-E319-37CBBAE7C6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A88E33A1-595B-5D34-D185-E9CA8467FEC5}"/>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28</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054EE29A-89D3-1143-0FC5-DCD0E47B7377}"/>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Beyond direct cost savings …</a:t>
            </a:r>
          </a:p>
        </p:txBody>
      </p:sp>
      <p:sp>
        <p:nvSpPr>
          <p:cNvPr id="6" name="TextBox 5">
            <a:extLst>
              <a:ext uri="{FF2B5EF4-FFF2-40B4-BE49-F238E27FC236}">
                <a16:creationId xmlns:a16="http://schemas.microsoft.com/office/drawing/2014/main" id="{4A4F723A-E79C-F9AE-6B71-F2FB94129588}"/>
              </a:ext>
            </a:extLst>
          </p:cNvPr>
          <p:cNvSpPr txBox="1"/>
          <p:nvPr/>
        </p:nvSpPr>
        <p:spPr>
          <a:xfrm>
            <a:off x="695324" y="1109470"/>
            <a:ext cx="10531475" cy="4580869"/>
          </a:xfrm>
          <a:prstGeom prst="rect">
            <a:avLst/>
          </a:prstGeom>
          <a:noFill/>
        </p:spPr>
        <p:txBody>
          <a:bodyPr wrap="square">
            <a:spAutoFit/>
          </a:bodyPr>
          <a:lstStyle/>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We believe that the </a:t>
            </a:r>
            <a:r>
              <a:rPr lang="en-US" altLang="ja-JP" sz="1400" b="1"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indirect value of this project is far greater than the direct cost savings</a:t>
            </a:r>
          </a:p>
          <a:p>
            <a:pPr marL="742950" lvl="1" indent="-285750">
              <a:lnSpc>
                <a:spcPct val="107000"/>
              </a:lnSpc>
              <a:spcAft>
                <a:spcPts val="800"/>
              </a:spcAft>
              <a:buFont typeface="Arial" panose="020B0604020202020204" pitchFamily="34" charset="0"/>
              <a:buChar char="•"/>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Giving employees instant access to accurate and relevant data would enable them to make informed decisions quickly, resulting in </a:t>
            </a:r>
            <a:r>
              <a:rPr lang="en-US" altLang="ja-JP" sz="1400" b="1"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higher productivity and improved decision-making</a:t>
            </a:r>
          </a:p>
          <a:p>
            <a:pPr marL="742950" lvl="1" indent="-285750">
              <a:lnSpc>
                <a:spcPct val="107000"/>
              </a:lnSpc>
              <a:spcAft>
                <a:spcPts val="800"/>
              </a:spcAft>
              <a:buFont typeface="Arial" panose="020B0604020202020204" pitchFamily="34" charset="0"/>
              <a:buChar char="•"/>
            </a:pPr>
            <a:r>
              <a:rPr lang="en-US"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Creating an environment of data transparency and empowering team members with the tools to access data independently can </a:t>
            </a:r>
            <a:r>
              <a:rPr lang="en-US" sz="14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improve employee engagement, leading to a more motivated workforce</a:t>
            </a:r>
          </a:p>
          <a:p>
            <a:pPr marL="742950" lvl="1" indent="-285750">
              <a:lnSpc>
                <a:spcPct val="107000"/>
              </a:lnSpc>
              <a:spcAft>
                <a:spcPts val="800"/>
              </a:spcAft>
              <a:buFont typeface="Arial" panose="020B0604020202020204" pitchFamily="34" charset="0"/>
              <a:buChar char="•"/>
            </a:pPr>
            <a:r>
              <a:rPr lang="en-US"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By helping employees gain more access to data, they can develop a deeper and more holistic understanding of the business and may be </a:t>
            </a:r>
            <a:r>
              <a:rPr lang="en-US" sz="14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better positioned to produce innovative ideas</a:t>
            </a:r>
            <a:r>
              <a:rPr lang="en-US"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that can create value for the organization</a:t>
            </a:r>
          </a:p>
          <a:p>
            <a:pPr>
              <a:lnSpc>
                <a:spcPct val="107000"/>
              </a:lnSpc>
              <a:spcAft>
                <a:spcPts val="800"/>
              </a:spcAft>
            </a:pPr>
            <a:endPar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What we are most excited about though, is how this can </a:t>
            </a:r>
            <a:r>
              <a:rPr lang="en-US" altLang="ja-JP" sz="1400" b="1"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propel us in our journey to becoming an AI-first organization </a:t>
            </a:r>
          </a:p>
          <a:p>
            <a:pPr>
              <a:lnSpc>
                <a:spcPct val="107000"/>
              </a:lnSpc>
              <a:spcAft>
                <a:spcPts val="800"/>
              </a:spcAft>
            </a:pPr>
            <a:endPar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The learnings that we gain from taking this first step will be invaluable in building future agentic systems across other functions, and can potentially </a:t>
            </a:r>
            <a:r>
              <a:rPr lang="en-US" altLang="ja-JP" sz="1400" b="1"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unlock multi-agent workflows that can perform complex, multifaceted tasks</a:t>
            </a:r>
            <a:endPar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811657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4DA99-0966-9E7E-4261-BB9EA3DF882B}"/>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8059F5-89AE-285A-06FE-5E0C47E284C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D1DC669B-4B51-6118-184A-1E37CFA4CB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DB8D9136-0523-D009-4EA9-767BE19E90DC}"/>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29</a:t>
            </a:fld>
            <a:endParaRPr lang="en-GB" dirty="0">
              <a:latin typeface="Arial" panose="020B0604020202020204" pitchFamily="34" charset="0"/>
              <a:cs typeface="Arial" panose="020B0604020202020204" pitchFamily="34" charset="0"/>
            </a:endParaRPr>
          </a:p>
        </p:txBody>
      </p:sp>
      <p:sp>
        <p:nvSpPr>
          <p:cNvPr id="18" name="Title 6">
            <a:extLst>
              <a:ext uri="{FF2B5EF4-FFF2-40B4-BE49-F238E27FC236}">
                <a16:creationId xmlns:a16="http://schemas.microsoft.com/office/drawing/2014/main" id="{6C9E18C4-5C38-A08B-CD9E-4DD0AE516317}"/>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Example of multi-agent collaboration</a:t>
            </a:r>
          </a:p>
        </p:txBody>
      </p:sp>
      <p:sp>
        <p:nvSpPr>
          <p:cNvPr id="5" name="Oval 4">
            <a:extLst>
              <a:ext uri="{FF2B5EF4-FFF2-40B4-BE49-F238E27FC236}">
                <a16:creationId xmlns:a16="http://schemas.microsoft.com/office/drawing/2014/main" id="{C28AA826-DF2A-23BA-AC13-CEDF481C6754}"/>
              </a:ext>
            </a:extLst>
          </p:cNvPr>
          <p:cNvSpPr/>
          <p:nvPr/>
        </p:nvSpPr>
        <p:spPr>
          <a:xfrm>
            <a:off x="1524560" y="3422942"/>
            <a:ext cx="2473231" cy="8759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Ticket created with user question</a:t>
            </a:r>
          </a:p>
        </p:txBody>
      </p:sp>
      <p:sp>
        <p:nvSpPr>
          <p:cNvPr id="7" name="Oval 6">
            <a:extLst>
              <a:ext uri="{FF2B5EF4-FFF2-40B4-BE49-F238E27FC236}">
                <a16:creationId xmlns:a16="http://schemas.microsoft.com/office/drawing/2014/main" id="{0B7328C1-20DA-F74E-FC04-6CC70C3272A0}"/>
              </a:ext>
            </a:extLst>
          </p:cNvPr>
          <p:cNvSpPr/>
          <p:nvPr/>
        </p:nvSpPr>
        <p:spPr>
          <a:xfrm>
            <a:off x="5399833" y="3429000"/>
            <a:ext cx="2473231" cy="8759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Routing to relevant workflow based on question type</a:t>
            </a:r>
          </a:p>
        </p:txBody>
      </p:sp>
      <p:sp>
        <p:nvSpPr>
          <p:cNvPr id="8" name="Oval 7">
            <a:extLst>
              <a:ext uri="{FF2B5EF4-FFF2-40B4-BE49-F238E27FC236}">
                <a16:creationId xmlns:a16="http://schemas.microsoft.com/office/drawing/2014/main" id="{6FC80EF2-27AA-6710-5B08-FE3ED2A390F9}"/>
              </a:ext>
            </a:extLst>
          </p:cNvPr>
          <p:cNvSpPr/>
          <p:nvPr/>
        </p:nvSpPr>
        <p:spPr>
          <a:xfrm>
            <a:off x="9198485" y="1687862"/>
            <a:ext cx="1703294" cy="620897"/>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Database agent</a:t>
            </a:r>
          </a:p>
        </p:txBody>
      </p:sp>
      <p:cxnSp>
        <p:nvCxnSpPr>
          <p:cNvPr id="10" name="Straight Arrow Connector 9">
            <a:extLst>
              <a:ext uri="{FF2B5EF4-FFF2-40B4-BE49-F238E27FC236}">
                <a16:creationId xmlns:a16="http://schemas.microsoft.com/office/drawing/2014/main" id="{FD87828D-92C9-F41A-BF4F-273BDC72DCFD}"/>
              </a:ext>
            </a:extLst>
          </p:cNvPr>
          <p:cNvCxnSpPr>
            <a:cxnSpLocks/>
            <a:stCxn id="5" idx="6"/>
            <a:endCxn id="7" idx="2"/>
          </p:cNvCxnSpPr>
          <p:nvPr/>
        </p:nvCxnSpPr>
        <p:spPr>
          <a:xfrm>
            <a:off x="3997791" y="3860913"/>
            <a:ext cx="1402042" cy="6058"/>
          </a:xfrm>
          <a:prstGeom prst="straightConnector1">
            <a:avLst/>
          </a:prstGeom>
          <a:ln>
            <a:solidFill>
              <a:schemeClr val="tx2">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3194586-9F84-F15E-F521-09ABA8DACBFC}"/>
              </a:ext>
            </a:extLst>
          </p:cNvPr>
          <p:cNvSpPr txBox="1"/>
          <p:nvPr/>
        </p:nvSpPr>
        <p:spPr>
          <a:xfrm>
            <a:off x="703790" y="1257885"/>
            <a:ext cx="10531475" cy="302455"/>
          </a:xfrm>
          <a:prstGeom prst="rect">
            <a:avLst/>
          </a:prstGeom>
          <a:noFill/>
        </p:spPr>
        <p:txBody>
          <a:bodyPr wrap="square">
            <a:spAutoFit/>
          </a:bodyPr>
          <a:lstStyle/>
          <a:p>
            <a:pPr>
              <a:lnSpc>
                <a:spcPct val="107000"/>
              </a:lnSpc>
              <a:spcAft>
                <a:spcPts val="800"/>
              </a:spcAft>
            </a:pPr>
            <a:r>
              <a:rPr lang="en-US" altLang="ja-JP" sz="1400" b="1"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Customer support agent that resolves customer queries</a:t>
            </a:r>
          </a:p>
        </p:txBody>
      </p:sp>
      <p:sp>
        <p:nvSpPr>
          <p:cNvPr id="26" name="Oval 25">
            <a:extLst>
              <a:ext uri="{FF2B5EF4-FFF2-40B4-BE49-F238E27FC236}">
                <a16:creationId xmlns:a16="http://schemas.microsoft.com/office/drawing/2014/main" id="{CE5DFB68-4136-A58D-3573-26848FA6CCAD}"/>
              </a:ext>
            </a:extLst>
          </p:cNvPr>
          <p:cNvSpPr/>
          <p:nvPr/>
        </p:nvSpPr>
        <p:spPr>
          <a:xfrm>
            <a:off x="8924972" y="3422942"/>
            <a:ext cx="2473231" cy="8759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Retrieve customer data from database</a:t>
            </a:r>
          </a:p>
        </p:txBody>
      </p:sp>
      <p:sp>
        <p:nvSpPr>
          <p:cNvPr id="27" name="Oval 26">
            <a:extLst>
              <a:ext uri="{FF2B5EF4-FFF2-40B4-BE49-F238E27FC236}">
                <a16:creationId xmlns:a16="http://schemas.microsoft.com/office/drawing/2014/main" id="{3BF3A8D6-9E39-DDF8-6278-7794D39D1389}"/>
              </a:ext>
            </a:extLst>
          </p:cNvPr>
          <p:cNvSpPr/>
          <p:nvPr/>
        </p:nvSpPr>
        <p:spPr>
          <a:xfrm>
            <a:off x="8924971" y="4847622"/>
            <a:ext cx="2473231" cy="8759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Identify relevant policy from internal documents</a:t>
            </a:r>
          </a:p>
        </p:txBody>
      </p:sp>
      <p:sp>
        <p:nvSpPr>
          <p:cNvPr id="28" name="Oval 27">
            <a:extLst>
              <a:ext uri="{FF2B5EF4-FFF2-40B4-BE49-F238E27FC236}">
                <a16:creationId xmlns:a16="http://schemas.microsoft.com/office/drawing/2014/main" id="{200F1EFF-5762-E1B4-5AA3-C1629109D400}"/>
              </a:ext>
            </a:extLst>
          </p:cNvPr>
          <p:cNvSpPr/>
          <p:nvPr/>
        </p:nvSpPr>
        <p:spPr>
          <a:xfrm>
            <a:off x="5399832" y="4847622"/>
            <a:ext cx="2473231" cy="8759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Check if retrieved data and policy are sufficient to answer question</a:t>
            </a:r>
          </a:p>
        </p:txBody>
      </p:sp>
      <p:sp>
        <p:nvSpPr>
          <p:cNvPr id="29" name="Oval 28">
            <a:extLst>
              <a:ext uri="{FF2B5EF4-FFF2-40B4-BE49-F238E27FC236}">
                <a16:creationId xmlns:a16="http://schemas.microsoft.com/office/drawing/2014/main" id="{6BD6130A-2013-E267-0F75-7C3582EF209C}"/>
              </a:ext>
            </a:extLst>
          </p:cNvPr>
          <p:cNvSpPr/>
          <p:nvPr/>
        </p:nvSpPr>
        <p:spPr>
          <a:xfrm>
            <a:off x="1524560" y="4469486"/>
            <a:ext cx="2473231" cy="8759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Generate response</a:t>
            </a:r>
          </a:p>
        </p:txBody>
      </p:sp>
      <p:sp>
        <p:nvSpPr>
          <p:cNvPr id="30" name="Oval 29">
            <a:extLst>
              <a:ext uri="{FF2B5EF4-FFF2-40B4-BE49-F238E27FC236}">
                <a16:creationId xmlns:a16="http://schemas.microsoft.com/office/drawing/2014/main" id="{7F525BF2-F414-FFCF-0E73-4262AD8AC08C}"/>
              </a:ext>
            </a:extLst>
          </p:cNvPr>
          <p:cNvSpPr/>
          <p:nvPr/>
        </p:nvSpPr>
        <p:spPr>
          <a:xfrm>
            <a:off x="1524559" y="5497829"/>
            <a:ext cx="2473231" cy="8759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Forward ticket to human support agent</a:t>
            </a:r>
          </a:p>
        </p:txBody>
      </p:sp>
      <p:cxnSp>
        <p:nvCxnSpPr>
          <p:cNvPr id="35" name="Straight Arrow Connector 34">
            <a:extLst>
              <a:ext uri="{FF2B5EF4-FFF2-40B4-BE49-F238E27FC236}">
                <a16:creationId xmlns:a16="http://schemas.microsoft.com/office/drawing/2014/main" id="{DE07455D-5CB7-B898-85BF-2148A1ED3ECC}"/>
              </a:ext>
            </a:extLst>
          </p:cNvPr>
          <p:cNvCxnSpPr>
            <a:stCxn id="7" idx="6"/>
            <a:endCxn id="26" idx="2"/>
          </p:cNvCxnSpPr>
          <p:nvPr/>
        </p:nvCxnSpPr>
        <p:spPr>
          <a:xfrm flipV="1">
            <a:off x="7873064" y="3860913"/>
            <a:ext cx="1051908" cy="6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DF6BCA-2C1C-138A-DFD0-90A54CDEC15C}"/>
              </a:ext>
            </a:extLst>
          </p:cNvPr>
          <p:cNvCxnSpPr>
            <a:cxnSpLocks/>
            <a:stCxn id="26" idx="4"/>
            <a:endCxn id="27" idx="0"/>
          </p:cNvCxnSpPr>
          <p:nvPr/>
        </p:nvCxnSpPr>
        <p:spPr>
          <a:xfrm flipH="1">
            <a:off x="10161587" y="4298884"/>
            <a:ext cx="1" cy="54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6129540-D16B-DA9B-E245-A213633F2B98}"/>
              </a:ext>
            </a:extLst>
          </p:cNvPr>
          <p:cNvCxnSpPr>
            <a:cxnSpLocks/>
            <a:stCxn id="28" idx="2"/>
            <a:endCxn id="29" idx="6"/>
          </p:cNvCxnSpPr>
          <p:nvPr/>
        </p:nvCxnSpPr>
        <p:spPr>
          <a:xfrm flipH="1" flipV="1">
            <a:off x="3997791" y="4907457"/>
            <a:ext cx="1402041" cy="37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35555AE-EC63-487C-1CB8-05CE941EE298}"/>
              </a:ext>
            </a:extLst>
          </p:cNvPr>
          <p:cNvCxnSpPr>
            <a:cxnSpLocks/>
            <a:stCxn id="28" idx="2"/>
            <a:endCxn id="30" idx="6"/>
          </p:cNvCxnSpPr>
          <p:nvPr/>
        </p:nvCxnSpPr>
        <p:spPr>
          <a:xfrm flipH="1">
            <a:off x="3997790" y="5285593"/>
            <a:ext cx="1402042" cy="650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195BDCC-3AB4-B9EA-69BF-AABE1C04013D}"/>
              </a:ext>
            </a:extLst>
          </p:cNvPr>
          <p:cNvCxnSpPr>
            <a:cxnSpLocks/>
            <a:stCxn id="27" idx="2"/>
            <a:endCxn id="28" idx="6"/>
          </p:cNvCxnSpPr>
          <p:nvPr/>
        </p:nvCxnSpPr>
        <p:spPr>
          <a:xfrm flipH="1">
            <a:off x="7873063" y="5285593"/>
            <a:ext cx="1051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B16D7B2-F202-AED6-E1B2-8C0098ADD4FD}"/>
              </a:ext>
            </a:extLst>
          </p:cNvPr>
          <p:cNvCxnSpPr>
            <a:cxnSpLocks/>
          </p:cNvCxnSpPr>
          <p:nvPr/>
        </p:nvCxnSpPr>
        <p:spPr>
          <a:xfrm>
            <a:off x="9972675" y="2365909"/>
            <a:ext cx="0" cy="1005941"/>
          </a:xfrm>
          <a:prstGeom prst="straightConnector1">
            <a:avLst/>
          </a:prstGeom>
          <a:ln>
            <a:solidFill>
              <a:schemeClr val="tx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DBE6719-970A-8F43-6C01-275441439F18}"/>
              </a:ext>
            </a:extLst>
          </p:cNvPr>
          <p:cNvCxnSpPr>
            <a:cxnSpLocks/>
          </p:cNvCxnSpPr>
          <p:nvPr/>
        </p:nvCxnSpPr>
        <p:spPr>
          <a:xfrm flipV="1">
            <a:off x="10171111" y="2356384"/>
            <a:ext cx="0" cy="1005941"/>
          </a:xfrm>
          <a:prstGeom prst="straightConnector1">
            <a:avLst/>
          </a:prstGeom>
          <a:ln>
            <a:solidFill>
              <a:schemeClr val="tx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9E896205-1F5C-A813-24DC-BFE27403B1C3}"/>
              </a:ext>
            </a:extLst>
          </p:cNvPr>
          <p:cNvSpPr txBox="1"/>
          <p:nvPr/>
        </p:nvSpPr>
        <p:spPr>
          <a:xfrm rot="889455">
            <a:off x="4530923" y="4897257"/>
            <a:ext cx="962025" cy="261610"/>
          </a:xfrm>
          <a:prstGeom prst="rect">
            <a:avLst/>
          </a:prstGeom>
          <a:noFill/>
        </p:spPr>
        <p:txBody>
          <a:bodyPr wrap="square" rtlCol="0">
            <a:spAutoFit/>
          </a:bodyPr>
          <a:lstStyle/>
          <a:p>
            <a:r>
              <a:rPr lang="en-US" sz="1100" dirty="0">
                <a:latin typeface="Verdana" panose="020B0604030504040204" pitchFamily="34" charset="0"/>
                <a:ea typeface="Verdana" panose="020B0604030504040204" pitchFamily="34" charset="0"/>
                <a:cs typeface="Verdana" panose="020B0604030504040204" pitchFamily="34" charset="0"/>
              </a:rPr>
              <a:t>Yes</a:t>
            </a:r>
          </a:p>
        </p:txBody>
      </p:sp>
      <p:sp>
        <p:nvSpPr>
          <p:cNvPr id="138" name="TextBox 137">
            <a:extLst>
              <a:ext uri="{FF2B5EF4-FFF2-40B4-BE49-F238E27FC236}">
                <a16:creationId xmlns:a16="http://schemas.microsoft.com/office/drawing/2014/main" id="{C38E38BE-3289-452E-513B-1667A84B9AED}"/>
              </a:ext>
            </a:extLst>
          </p:cNvPr>
          <p:cNvSpPr txBox="1"/>
          <p:nvPr/>
        </p:nvSpPr>
        <p:spPr>
          <a:xfrm rot="19816125">
            <a:off x="4580696" y="5421240"/>
            <a:ext cx="962025" cy="261610"/>
          </a:xfrm>
          <a:prstGeom prst="rect">
            <a:avLst/>
          </a:prstGeom>
          <a:noFill/>
        </p:spPr>
        <p:txBody>
          <a:bodyPr wrap="square" rtlCol="0">
            <a:spAutoFit/>
          </a:bodyPr>
          <a:lstStyle/>
          <a:p>
            <a:r>
              <a:rPr lang="en-US" sz="1100" dirty="0">
                <a:latin typeface="Verdana" panose="020B0604030504040204" pitchFamily="34" charset="0"/>
                <a:ea typeface="Verdana" panose="020B0604030504040204" pitchFamily="34" charset="0"/>
                <a:cs typeface="Verdana" panose="020B0604030504040204" pitchFamily="34" charset="0"/>
              </a:rPr>
              <a:t>No</a:t>
            </a:r>
          </a:p>
        </p:txBody>
      </p:sp>
    </p:spTree>
    <p:extLst>
      <p:ext uri="{BB962C8B-B14F-4D97-AF65-F5344CB8AC3E}">
        <p14:creationId xmlns:p14="http://schemas.microsoft.com/office/powerpoint/2010/main" val="107278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5A44-1348-053D-7643-9977A809EF78}"/>
              </a:ext>
            </a:extLst>
          </p:cNvPr>
          <p:cNvSpPr>
            <a:spLocks noGrp="1"/>
          </p:cNvSpPr>
          <p:nvPr>
            <p:ph type="ctrTitle"/>
          </p:nvPr>
        </p:nvSpPr>
        <p:spPr>
          <a:xfrm>
            <a:off x="791000" y="2815981"/>
            <a:ext cx="9733072" cy="1226037"/>
          </a:xfrm>
        </p:spPr>
        <p:txBody>
          <a:bodyPr/>
          <a:lstStyle/>
          <a:p>
            <a:r>
              <a:rPr lang="en-GB" sz="4000" b="1" dirty="0">
                <a:latin typeface="Verdana" panose="020B0604030504040204" pitchFamily="34" charset="0"/>
                <a:ea typeface="Verdana" panose="020B0604030504040204" pitchFamily="34" charset="0"/>
                <a:cs typeface="Verdana" panose="020B0604030504040204" pitchFamily="34" charset="0"/>
              </a:rPr>
              <a:t>The opportunity</a:t>
            </a:r>
            <a:endParaRPr lang="en-US" dirty="0"/>
          </a:p>
        </p:txBody>
      </p:sp>
    </p:spTree>
    <p:extLst>
      <p:ext uri="{BB962C8B-B14F-4D97-AF65-F5344CB8AC3E}">
        <p14:creationId xmlns:p14="http://schemas.microsoft.com/office/powerpoint/2010/main" val="317601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BB8927-AC68-6676-C0F9-BD1505D535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9EBB8927-AC68-6676-C0F9-BD1505D535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F119BCFE-0E85-496B-A396-9385D7F259EB}"/>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The problem</a:t>
            </a:r>
          </a:p>
        </p:txBody>
      </p:sp>
      <p:sp>
        <p:nvSpPr>
          <p:cNvPr id="2" name="Slide Number Placeholder 1">
            <a:extLst>
              <a:ext uri="{FF2B5EF4-FFF2-40B4-BE49-F238E27FC236}">
                <a16:creationId xmlns:a16="http://schemas.microsoft.com/office/drawing/2014/main" id="{F4B7D701-E7EF-FBD5-1E09-DD1CBC97CC49}"/>
              </a:ext>
            </a:extLst>
          </p:cNvPr>
          <p:cNvSpPr>
            <a:spLocks noGrp="1"/>
          </p:cNvSpPr>
          <p:nvPr>
            <p:ph type="sldNum" sz="quarter" idx="12"/>
          </p:nvPr>
        </p:nvSpPr>
        <p:spPr/>
        <p:txBody>
          <a:bodyPr/>
          <a:lstStyle/>
          <a:p>
            <a:fld id="{4DE9A501-B793-4482-A040-76DBD3DA97E7}" type="slidenum">
              <a:rPr lang="en-GB" smtClean="0">
                <a:latin typeface="Verdana" panose="020B0604030504040204" pitchFamily="34" charset="0"/>
                <a:ea typeface="Verdana" panose="020B0604030504040204" pitchFamily="34" charset="0"/>
                <a:cs typeface="Verdana" panose="020B0604030504040204" pitchFamily="34" charset="0"/>
              </a:rPr>
              <a:t>4</a:t>
            </a:fld>
            <a:endParaRPr lang="en-GB" dirty="0">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E27FD7E3-CACD-028C-254B-1E88C9AC3E70}"/>
              </a:ext>
            </a:extLst>
          </p:cNvPr>
          <p:cNvSpPr txBox="1"/>
          <p:nvPr/>
        </p:nvSpPr>
        <p:spPr>
          <a:xfrm>
            <a:off x="6531567" y="1109419"/>
            <a:ext cx="184731" cy="338554"/>
          </a:xfrm>
          <a:prstGeom prst="rect">
            <a:avLst/>
          </a:prstGeom>
          <a:noFill/>
        </p:spPr>
        <p:txBody>
          <a:bodyPr wrap="none" rtlCol="0">
            <a:spAutoFit/>
          </a:bodyPr>
          <a:lstStyle/>
          <a:p>
            <a:endParaRPr lang="en-SG" sz="16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02DA67AD-2FFC-A2EF-8B54-0A3BD6797D12}"/>
              </a:ext>
            </a:extLst>
          </p:cNvPr>
          <p:cNvSpPr txBox="1"/>
          <p:nvPr/>
        </p:nvSpPr>
        <p:spPr>
          <a:xfrm>
            <a:off x="1559286" y="940347"/>
            <a:ext cx="9295981" cy="738664"/>
          </a:xfrm>
          <a:prstGeom prst="rect">
            <a:avLst/>
          </a:prstGeom>
          <a:noFill/>
        </p:spPr>
        <p:txBody>
          <a:bodyPr wrap="square" rtlCol="0">
            <a:spAutoFit/>
          </a:bodyPr>
          <a:lstStyle/>
          <a:p>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Our focal organisation is a mid-sized SaaS company (approximately 100 people) providing </a:t>
            </a:r>
            <a:r>
              <a:rPr lang="en-SG" sz="14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all-in-one HR software </a:t>
            </a:r>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that lets customers manage payroll, benefits, performance management, attendance etc.</a:t>
            </a:r>
          </a:p>
        </p:txBody>
      </p:sp>
      <p:sp>
        <p:nvSpPr>
          <p:cNvPr id="13" name="TextBox 12">
            <a:extLst>
              <a:ext uri="{FF2B5EF4-FFF2-40B4-BE49-F238E27FC236}">
                <a16:creationId xmlns:a16="http://schemas.microsoft.com/office/drawing/2014/main" id="{D262EC69-0992-E4D7-D239-670E3FCD3FB3}"/>
              </a:ext>
            </a:extLst>
          </p:cNvPr>
          <p:cNvSpPr txBox="1"/>
          <p:nvPr/>
        </p:nvSpPr>
        <p:spPr>
          <a:xfrm>
            <a:off x="1559286" y="2087085"/>
            <a:ext cx="9295981" cy="523220"/>
          </a:xfrm>
          <a:prstGeom prst="rect">
            <a:avLst/>
          </a:prstGeom>
          <a:noFill/>
        </p:spPr>
        <p:txBody>
          <a:bodyPr wrap="square" rtlCol="0">
            <a:spAutoFit/>
          </a:bodyPr>
          <a:lstStyle/>
          <a:p>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The organisation is divided into the product development team, data team, customer support team, sales and marketing team, and implementation and training team.</a:t>
            </a:r>
          </a:p>
        </p:txBody>
      </p:sp>
      <p:sp>
        <p:nvSpPr>
          <p:cNvPr id="17" name="TextBox 16">
            <a:extLst>
              <a:ext uri="{FF2B5EF4-FFF2-40B4-BE49-F238E27FC236}">
                <a16:creationId xmlns:a16="http://schemas.microsoft.com/office/drawing/2014/main" id="{FC6A1BDA-56B0-754F-37E5-EE3BE33CEE70}"/>
              </a:ext>
            </a:extLst>
          </p:cNvPr>
          <p:cNvSpPr txBox="1"/>
          <p:nvPr/>
        </p:nvSpPr>
        <p:spPr>
          <a:xfrm>
            <a:off x="1559286" y="3018680"/>
            <a:ext cx="9295981" cy="738664"/>
          </a:xfrm>
          <a:prstGeom prst="rect">
            <a:avLst/>
          </a:prstGeom>
          <a:noFill/>
        </p:spPr>
        <p:txBody>
          <a:bodyPr wrap="square" rtlCol="0">
            <a:spAutoFit/>
          </a:bodyPr>
          <a:lstStyle/>
          <a:p>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Data about subscriptions, customer profiles, customer employees and usage of various modules are stored in the company’s SQL database. Teams rely on </a:t>
            </a:r>
            <a:r>
              <a:rPr lang="en-SG" sz="14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dashboards built by the in-house data team </a:t>
            </a:r>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to gain access to the data they need. </a:t>
            </a:r>
          </a:p>
        </p:txBody>
      </p:sp>
      <p:sp>
        <p:nvSpPr>
          <p:cNvPr id="21" name="TextBox 20">
            <a:extLst>
              <a:ext uri="{FF2B5EF4-FFF2-40B4-BE49-F238E27FC236}">
                <a16:creationId xmlns:a16="http://schemas.microsoft.com/office/drawing/2014/main" id="{1C5D0A25-06DE-0D83-A15E-D63209BDCCA2}"/>
              </a:ext>
            </a:extLst>
          </p:cNvPr>
          <p:cNvSpPr txBox="1"/>
          <p:nvPr/>
        </p:nvSpPr>
        <p:spPr>
          <a:xfrm>
            <a:off x="1559286" y="4092648"/>
            <a:ext cx="9295981" cy="954107"/>
          </a:xfrm>
          <a:prstGeom prst="rect">
            <a:avLst/>
          </a:prstGeom>
          <a:noFill/>
        </p:spPr>
        <p:txBody>
          <a:bodyPr wrap="square" rtlCol="0">
            <a:spAutoFit/>
          </a:bodyPr>
          <a:lstStyle/>
          <a:p>
            <a:r>
              <a:rPr lang="en-SG" sz="14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However, the adoption rate of these dashboards is low.</a:t>
            </a:r>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The data team’s lack of understanding of the company’s business and the lack of coordination between the various teams have resulted in dashboards that </a:t>
            </a:r>
            <a:r>
              <a:rPr lang="en-SG" sz="14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do not meet the needs of most stakeholders</a:t>
            </a:r>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As a result, they would often submit ad hoc data requests to the data team. </a:t>
            </a:r>
          </a:p>
        </p:txBody>
      </p:sp>
      <p:sp>
        <p:nvSpPr>
          <p:cNvPr id="22" name="TextBox 21">
            <a:extLst>
              <a:ext uri="{FF2B5EF4-FFF2-40B4-BE49-F238E27FC236}">
                <a16:creationId xmlns:a16="http://schemas.microsoft.com/office/drawing/2014/main" id="{B151CD4F-9626-0CE5-A846-8BEB0278A6C7}"/>
              </a:ext>
            </a:extLst>
          </p:cNvPr>
          <p:cNvSpPr txBox="1"/>
          <p:nvPr/>
        </p:nvSpPr>
        <p:spPr>
          <a:xfrm>
            <a:off x="792460" y="5367987"/>
            <a:ext cx="10009017" cy="738664"/>
          </a:xfrm>
          <a:prstGeom prst="rect">
            <a:avLst/>
          </a:prstGeom>
          <a:noFill/>
        </p:spPr>
        <p:txBody>
          <a:bodyPr wrap="square" rtlCol="0">
            <a:spAutoFit/>
          </a:bodyPr>
          <a:lstStyle/>
          <a:p>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However, as the data team is extremely lean, it is inundated with requests and each request is added to a backlog. It can take </a:t>
            </a:r>
            <a:r>
              <a:rPr lang="en-SG" sz="14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multiple days </a:t>
            </a:r>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for the data team to resolve a request, by which time the data requester is likely to have </a:t>
            </a:r>
            <a:r>
              <a:rPr lang="en-SG" sz="14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“missed the opportunity”</a:t>
            </a:r>
            <a:r>
              <a:rPr lang="en-SG" sz="14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p>
        </p:txBody>
      </p:sp>
      <p:pic>
        <p:nvPicPr>
          <p:cNvPr id="26" name="Graphic 25" descr="Hierarchy with solid fill">
            <a:extLst>
              <a:ext uri="{FF2B5EF4-FFF2-40B4-BE49-F238E27FC236}">
                <a16:creationId xmlns:a16="http://schemas.microsoft.com/office/drawing/2014/main" id="{EE6E23F2-24EA-E16C-D742-AB793BC592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914" y="2038911"/>
            <a:ext cx="643990" cy="643990"/>
          </a:xfrm>
          <a:prstGeom prst="rect">
            <a:avLst/>
          </a:prstGeom>
        </p:spPr>
      </p:pic>
      <p:pic>
        <p:nvPicPr>
          <p:cNvPr id="28" name="Graphic 27" descr="Ui Ux with solid fill">
            <a:extLst>
              <a:ext uri="{FF2B5EF4-FFF2-40B4-BE49-F238E27FC236}">
                <a16:creationId xmlns:a16="http://schemas.microsoft.com/office/drawing/2014/main" id="{083B6F0C-A478-B979-29F9-716199D72D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913" y="983262"/>
            <a:ext cx="653322" cy="653322"/>
          </a:xfrm>
          <a:prstGeom prst="rect">
            <a:avLst/>
          </a:prstGeom>
        </p:spPr>
      </p:pic>
      <p:pic>
        <p:nvPicPr>
          <p:cNvPr id="32" name="Graphic 31" descr="Bar chart with solid fill">
            <a:extLst>
              <a:ext uri="{FF2B5EF4-FFF2-40B4-BE49-F238E27FC236}">
                <a16:creationId xmlns:a16="http://schemas.microsoft.com/office/drawing/2014/main" id="{D86DFF9E-58E4-1361-55F3-44C8B73493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913" y="3094324"/>
            <a:ext cx="643990" cy="643990"/>
          </a:xfrm>
          <a:prstGeom prst="rect">
            <a:avLst/>
          </a:prstGeom>
        </p:spPr>
      </p:pic>
      <p:pic>
        <p:nvPicPr>
          <p:cNvPr id="34" name="Graphic 33" descr="Low Vision with solid fill">
            <a:extLst>
              <a:ext uri="{FF2B5EF4-FFF2-40B4-BE49-F238E27FC236}">
                <a16:creationId xmlns:a16="http://schemas.microsoft.com/office/drawing/2014/main" id="{E787FDCB-404C-22B8-5735-50E7D062B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2244" y="4240417"/>
            <a:ext cx="643990" cy="643990"/>
          </a:xfrm>
          <a:prstGeom prst="rect">
            <a:avLst/>
          </a:prstGeom>
        </p:spPr>
      </p:pic>
    </p:spTree>
    <p:extLst>
      <p:ext uri="{BB962C8B-B14F-4D97-AF65-F5344CB8AC3E}">
        <p14:creationId xmlns:p14="http://schemas.microsoft.com/office/powerpoint/2010/main" val="1252915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BB8927-AC68-6676-C0F9-BD1505D535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9EBB8927-AC68-6676-C0F9-BD1505D535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F4B7D701-E7EF-FBD5-1E09-DD1CBC97CC49}"/>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5</a:t>
            </a:fld>
            <a:endParaRPr lang="en-GB"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27FD7E3-CACD-028C-254B-1E88C9AC3E70}"/>
              </a:ext>
            </a:extLst>
          </p:cNvPr>
          <p:cNvSpPr txBox="1"/>
          <p:nvPr/>
        </p:nvSpPr>
        <p:spPr>
          <a:xfrm>
            <a:off x="6662057" y="1068779"/>
            <a:ext cx="184731" cy="246221"/>
          </a:xfrm>
          <a:prstGeom prst="rect">
            <a:avLst/>
          </a:prstGeom>
          <a:noFill/>
        </p:spPr>
        <p:txBody>
          <a:bodyPr wrap="none" rtlCol="0">
            <a:spAutoFit/>
          </a:bodyPr>
          <a:lstStyle/>
          <a:p>
            <a:endParaRPr lang="en-SG"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3" name="TextBox 142">
            <a:extLst>
              <a:ext uri="{FF2B5EF4-FFF2-40B4-BE49-F238E27FC236}">
                <a16:creationId xmlns:a16="http://schemas.microsoft.com/office/drawing/2014/main" id="{42078B9F-FC26-DDBD-3D2E-612B7928EA5A}"/>
              </a:ext>
            </a:extLst>
          </p:cNvPr>
          <p:cNvSpPr txBox="1"/>
          <p:nvPr/>
        </p:nvSpPr>
        <p:spPr>
          <a:xfrm>
            <a:off x="695114" y="960044"/>
            <a:ext cx="10614917" cy="584775"/>
          </a:xfrm>
          <a:prstGeom prst="rect">
            <a:avLst/>
          </a:prstGeom>
          <a:noFill/>
        </p:spPr>
        <p:txBody>
          <a:bodyPr wrap="square" rtlCol="0">
            <a:spAutoFit/>
          </a:bodyPr>
          <a:lstStyle/>
          <a:p>
            <a:r>
              <a:rPr lang="en-SG" sz="16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We propose to develop </a:t>
            </a:r>
            <a:r>
              <a:rPr lang="en-SG" sz="16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 chatbot that allows any user to query the company’s database using natural language instead of SQL</a:t>
            </a:r>
            <a:endParaRPr lang="en-SG" sz="16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Freeform 11">
            <a:extLst>
              <a:ext uri="{FF2B5EF4-FFF2-40B4-BE49-F238E27FC236}">
                <a16:creationId xmlns:a16="http://schemas.microsoft.com/office/drawing/2014/main" id="{CEF69DF3-005F-2A1E-036E-32C5AE55690E}"/>
              </a:ext>
            </a:extLst>
          </p:cNvPr>
          <p:cNvSpPr>
            <a:spLocks/>
          </p:cNvSpPr>
          <p:nvPr/>
        </p:nvSpPr>
        <p:spPr bwMode="auto">
          <a:xfrm>
            <a:off x="5074956" y="3053739"/>
            <a:ext cx="1696453" cy="1141127"/>
          </a:xfrm>
          <a:custGeom>
            <a:avLst/>
            <a:gdLst>
              <a:gd name="T0" fmla="*/ 49 w 51"/>
              <a:gd name="T1" fmla="*/ 0 h 33"/>
              <a:gd name="T2" fmla="*/ 2 w 51"/>
              <a:gd name="T3" fmla="*/ 0 h 33"/>
              <a:gd name="T4" fmla="*/ 0 w 51"/>
              <a:gd name="T5" fmla="*/ 2 h 33"/>
              <a:gd name="T6" fmla="*/ 0 w 51"/>
              <a:gd name="T7" fmla="*/ 32 h 33"/>
              <a:gd name="T8" fmla="*/ 2 w 51"/>
              <a:gd name="T9" fmla="*/ 33 h 33"/>
              <a:gd name="T10" fmla="*/ 49 w 51"/>
              <a:gd name="T11" fmla="*/ 33 h 33"/>
              <a:gd name="T12" fmla="*/ 51 w 51"/>
              <a:gd name="T13" fmla="*/ 32 h 33"/>
              <a:gd name="T14" fmla="*/ 51 w 51"/>
              <a:gd name="T15" fmla="*/ 2 h 33"/>
              <a:gd name="T16" fmla="*/ 49 w 51"/>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3">
                <a:moveTo>
                  <a:pt x="49" y="0"/>
                </a:moveTo>
                <a:cubicBezTo>
                  <a:pt x="2" y="0"/>
                  <a:pt x="2" y="0"/>
                  <a:pt x="2" y="0"/>
                </a:cubicBezTo>
                <a:cubicBezTo>
                  <a:pt x="1" y="0"/>
                  <a:pt x="0" y="1"/>
                  <a:pt x="0" y="2"/>
                </a:cubicBezTo>
                <a:cubicBezTo>
                  <a:pt x="0" y="32"/>
                  <a:pt x="0" y="32"/>
                  <a:pt x="0" y="32"/>
                </a:cubicBezTo>
                <a:cubicBezTo>
                  <a:pt x="0" y="33"/>
                  <a:pt x="1" y="33"/>
                  <a:pt x="2" y="33"/>
                </a:cubicBezTo>
                <a:cubicBezTo>
                  <a:pt x="49" y="33"/>
                  <a:pt x="49" y="33"/>
                  <a:pt x="49" y="33"/>
                </a:cubicBezTo>
                <a:cubicBezTo>
                  <a:pt x="50" y="33"/>
                  <a:pt x="51" y="33"/>
                  <a:pt x="51" y="32"/>
                </a:cubicBezTo>
                <a:cubicBezTo>
                  <a:pt x="51" y="2"/>
                  <a:pt x="51" y="2"/>
                  <a:pt x="51" y="2"/>
                </a:cubicBezTo>
                <a:cubicBezTo>
                  <a:pt x="51" y="1"/>
                  <a:pt x="50" y="0"/>
                  <a:pt x="49" y="0"/>
                </a:cubicBezTo>
              </a:path>
            </a:pathLst>
          </a:custGeom>
          <a:solidFill>
            <a:schemeClr val="tx2">
              <a:lumMod val="60000"/>
              <a:lumOff val="40000"/>
            </a:schemeClr>
          </a:solidFill>
          <a:ln>
            <a:noFill/>
          </a:ln>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Freeform 12">
            <a:extLst>
              <a:ext uri="{FF2B5EF4-FFF2-40B4-BE49-F238E27FC236}">
                <a16:creationId xmlns:a16="http://schemas.microsoft.com/office/drawing/2014/main" id="{B1043B2D-0A04-9CA5-B68F-C4E5ED91655B}"/>
              </a:ext>
            </a:extLst>
          </p:cNvPr>
          <p:cNvSpPr>
            <a:spLocks/>
          </p:cNvSpPr>
          <p:nvPr/>
        </p:nvSpPr>
        <p:spPr bwMode="auto">
          <a:xfrm>
            <a:off x="4775848" y="4194865"/>
            <a:ext cx="2295798" cy="68852"/>
          </a:xfrm>
          <a:custGeom>
            <a:avLst/>
            <a:gdLst>
              <a:gd name="T0" fmla="*/ 68 w 69"/>
              <a:gd name="T1" fmla="*/ 0 h 2"/>
              <a:gd name="T2" fmla="*/ 1 w 69"/>
              <a:gd name="T3" fmla="*/ 0 h 2"/>
              <a:gd name="T4" fmla="*/ 1 w 69"/>
              <a:gd name="T5" fmla="*/ 1 h 2"/>
              <a:gd name="T6" fmla="*/ 4 w 69"/>
              <a:gd name="T7" fmla="*/ 1 h 2"/>
              <a:gd name="T8" fmla="*/ 6 w 69"/>
              <a:gd name="T9" fmla="*/ 2 h 2"/>
              <a:gd name="T10" fmla="*/ 63 w 69"/>
              <a:gd name="T11" fmla="*/ 2 h 2"/>
              <a:gd name="T12" fmla="*/ 65 w 69"/>
              <a:gd name="T13" fmla="*/ 1 h 2"/>
              <a:gd name="T14" fmla="*/ 68 w 69"/>
              <a:gd name="T15" fmla="*/ 1 h 2"/>
              <a:gd name="T16" fmla="*/ 68 w 69"/>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
                <a:moveTo>
                  <a:pt x="68" y="0"/>
                </a:moveTo>
                <a:cubicBezTo>
                  <a:pt x="1" y="0"/>
                  <a:pt x="1" y="0"/>
                  <a:pt x="1" y="0"/>
                </a:cubicBezTo>
                <a:cubicBezTo>
                  <a:pt x="0" y="0"/>
                  <a:pt x="0" y="0"/>
                  <a:pt x="1" y="1"/>
                </a:cubicBezTo>
                <a:cubicBezTo>
                  <a:pt x="4" y="1"/>
                  <a:pt x="4" y="1"/>
                  <a:pt x="4" y="1"/>
                </a:cubicBezTo>
                <a:cubicBezTo>
                  <a:pt x="4" y="1"/>
                  <a:pt x="6" y="2"/>
                  <a:pt x="6" y="2"/>
                </a:cubicBezTo>
                <a:cubicBezTo>
                  <a:pt x="63" y="2"/>
                  <a:pt x="63" y="2"/>
                  <a:pt x="63" y="2"/>
                </a:cubicBezTo>
                <a:cubicBezTo>
                  <a:pt x="63" y="2"/>
                  <a:pt x="64" y="1"/>
                  <a:pt x="65" y="1"/>
                </a:cubicBezTo>
                <a:cubicBezTo>
                  <a:pt x="68" y="1"/>
                  <a:pt x="68" y="1"/>
                  <a:pt x="68" y="1"/>
                </a:cubicBezTo>
                <a:cubicBezTo>
                  <a:pt x="69" y="0"/>
                  <a:pt x="69" y="0"/>
                  <a:pt x="68" y="0"/>
                </a:cubicBezTo>
              </a:path>
            </a:pathLst>
          </a:custGeom>
          <a:solidFill>
            <a:schemeClr val="tx2"/>
          </a:solidFill>
          <a:ln>
            <a:noFill/>
          </a:ln>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7" name="Freeform 13">
            <a:extLst>
              <a:ext uri="{FF2B5EF4-FFF2-40B4-BE49-F238E27FC236}">
                <a16:creationId xmlns:a16="http://schemas.microsoft.com/office/drawing/2014/main" id="{6A33DFC7-991A-B738-D976-E1020FFB735A}"/>
              </a:ext>
            </a:extLst>
          </p:cNvPr>
          <p:cNvSpPr>
            <a:spLocks/>
          </p:cNvSpPr>
          <p:nvPr/>
        </p:nvSpPr>
        <p:spPr bwMode="auto">
          <a:xfrm>
            <a:off x="4842442" y="4263717"/>
            <a:ext cx="2195343" cy="33861"/>
          </a:xfrm>
          <a:custGeom>
            <a:avLst/>
            <a:gdLst>
              <a:gd name="T0" fmla="*/ 0 w 66"/>
              <a:gd name="T1" fmla="*/ 1 h 1"/>
              <a:gd name="T2" fmla="*/ 65 w 66"/>
              <a:gd name="T3" fmla="*/ 1 h 1"/>
              <a:gd name="T4" fmla="*/ 65 w 66"/>
              <a:gd name="T5" fmla="*/ 1 h 1"/>
              <a:gd name="T6" fmla="*/ 62 w 66"/>
              <a:gd name="T7" fmla="*/ 0 h 1"/>
              <a:gd name="T8" fmla="*/ 60 w 66"/>
              <a:gd name="T9" fmla="*/ 0 h 1"/>
              <a:gd name="T10" fmla="*/ 6 w 66"/>
              <a:gd name="T11" fmla="*/ 0 h 1"/>
              <a:gd name="T12" fmla="*/ 3 w 66"/>
              <a:gd name="T13" fmla="*/ 0 h 1"/>
              <a:gd name="T14" fmla="*/ 0 w 66"/>
              <a:gd name="T15" fmla="*/ 1 h 1"/>
              <a:gd name="T16" fmla="*/ 0 w 66"/>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
                <a:moveTo>
                  <a:pt x="0" y="1"/>
                </a:moveTo>
                <a:cubicBezTo>
                  <a:pt x="65" y="1"/>
                  <a:pt x="65" y="1"/>
                  <a:pt x="65" y="1"/>
                </a:cubicBezTo>
                <a:cubicBezTo>
                  <a:pt x="66" y="1"/>
                  <a:pt x="66" y="1"/>
                  <a:pt x="65" y="1"/>
                </a:cubicBezTo>
                <a:cubicBezTo>
                  <a:pt x="62" y="0"/>
                  <a:pt x="62" y="0"/>
                  <a:pt x="62" y="0"/>
                </a:cubicBezTo>
                <a:cubicBezTo>
                  <a:pt x="62" y="0"/>
                  <a:pt x="60" y="0"/>
                  <a:pt x="60" y="0"/>
                </a:cubicBezTo>
                <a:cubicBezTo>
                  <a:pt x="6" y="0"/>
                  <a:pt x="6" y="0"/>
                  <a:pt x="6" y="0"/>
                </a:cubicBezTo>
                <a:cubicBezTo>
                  <a:pt x="5" y="0"/>
                  <a:pt x="4" y="0"/>
                  <a:pt x="3" y="0"/>
                </a:cubicBezTo>
                <a:cubicBezTo>
                  <a:pt x="0" y="1"/>
                  <a:pt x="0" y="1"/>
                  <a:pt x="0" y="1"/>
                </a:cubicBezTo>
                <a:cubicBezTo>
                  <a:pt x="0" y="1"/>
                  <a:pt x="0" y="1"/>
                  <a:pt x="0" y="1"/>
                </a:cubicBezTo>
              </a:path>
            </a:pathLst>
          </a:custGeom>
          <a:solidFill>
            <a:schemeClr val="tx2">
              <a:lumMod val="60000"/>
              <a:lumOff val="40000"/>
              <a:alpha val="25000"/>
            </a:schemeClr>
          </a:solidFill>
          <a:ln>
            <a:noFill/>
          </a:ln>
          <a:effectLst>
            <a:outerShdw blurRad="50800" dist="38100" dir="5400000" algn="t" rotWithShape="0">
              <a:prstClr val="black">
                <a:alpha val="40000"/>
              </a:prstClr>
            </a:outerShdw>
          </a:effec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14">
            <a:extLst>
              <a:ext uri="{FF2B5EF4-FFF2-40B4-BE49-F238E27FC236}">
                <a16:creationId xmlns:a16="http://schemas.microsoft.com/office/drawing/2014/main" id="{89DDA100-7A6B-FDED-AC5B-7636C6D7AF25}"/>
              </a:ext>
            </a:extLst>
          </p:cNvPr>
          <p:cNvSpPr>
            <a:spLocks noChangeArrowheads="1"/>
          </p:cNvSpPr>
          <p:nvPr/>
        </p:nvSpPr>
        <p:spPr bwMode="auto">
          <a:xfrm>
            <a:off x="5740895" y="4194865"/>
            <a:ext cx="365702" cy="33861"/>
          </a:xfrm>
          <a:prstGeom prst="rect">
            <a:avLst/>
          </a:prstGeom>
          <a:solidFill>
            <a:schemeClr val="tx2">
              <a:lumMod val="20000"/>
              <a:lumOff val="80000"/>
            </a:schemeClr>
          </a:solidFill>
          <a:ln>
            <a:noFill/>
          </a:ln>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9" name="Rectangle 15">
            <a:extLst>
              <a:ext uri="{FF2B5EF4-FFF2-40B4-BE49-F238E27FC236}">
                <a16:creationId xmlns:a16="http://schemas.microsoft.com/office/drawing/2014/main" id="{D8729CD4-4E49-D676-4419-AEF840F9BF34}"/>
              </a:ext>
            </a:extLst>
          </p:cNvPr>
          <p:cNvSpPr>
            <a:spLocks noChangeArrowheads="1"/>
          </p:cNvSpPr>
          <p:nvPr/>
        </p:nvSpPr>
        <p:spPr bwMode="auto">
          <a:xfrm>
            <a:off x="5175412" y="3123719"/>
            <a:ext cx="1496671" cy="100116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Oval 29">
            <a:extLst>
              <a:ext uri="{FF2B5EF4-FFF2-40B4-BE49-F238E27FC236}">
                <a16:creationId xmlns:a16="http://schemas.microsoft.com/office/drawing/2014/main" id="{F87D69C3-88CC-CE78-F6A9-66DC5A19E56C}"/>
              </a:ext>
            </a:extLst>
          </p:cNvPr>
          <p:cNvSpPr/>
          <p:nvPr/>
        </p:nvSpPr>
        <p:spPr>
          <a:xfrm>
            <a:off x="4205675" y="1957587"/>
            <a:ext cx="3436144" cy="3436144"/>
          </a:xfrm>
          <a:prstGeom prst="ellipse">
            <a:avLst/>
          </a:prstGeom>
          <a:noFill/>
          <a:ln w="317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Oval 34">
            <a:extLst>
              <a:ext uri="{FF2B5EF4-FFF2-40B4-BE49-F238E27FC236}">
                <a16:creationId xmlns:a16="http://schemas.microsoft.com/office/drawing/2014/main" id="{75E531D5-7B25-E777-7B0B-CC21C72D443E}"/>
              </a:ext>
            </a:extLst>
          </p:cNvPr>
          <p:cNvSpPr>
            <a:spLocks noChangeArrowheads="1"/>
          </p:cNvSpPr>
          <p:nvPr/>
        </p:nvSpPr>
        <p:spPr bwMode="auto">
          <a:xfrm>
            <a:off x="1587642" y="2432423"/>
            <a:ext cx="146250" cy="1462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TextBox 35">
            <a:extLst>
              <a:ext uri="{FF2B5EF4-FFF2-40B4-BE49-F238E27FC236}">
                <a16:creationId xmlns:a16="http://schemas.microsoft.com/office/drawing/2014/main" id="{627FEFC3-BD35-CAEF-DBAC-251FB8A7F4EC}"/>
              </a:ext>
            </a:extLst>
          </p:cNvPr>
          <p:cNvSpPr txBox="1"/>
          <p:nvPr/>
        </p:nvSpPr>
        <p:spPr>
          <a:xfrm>
            <a:off x="1773100" y="2316001"/>
            <a:ext cx="1907808" cy="600164"/>
          </a:xfrm>
          <a:prstGeom prst="rect">
            <a:avLst/>
          </a:prstGeom>
          <a:noFill/>
        </p:spPr>
        <p:txBody>
          <a:bodyPr wrap="square" rtlCol="0">
            <a:spAutoFit/>
          </a:bodyPr>
          <a:lstStyle/>
          <a:p>
            <a:r>
              <a:rPr lang="id-ID" sz="11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Stronger employee engagement</a:t>
            </a:r>
          </a:p>
          <a:p>
            <a:endParaRPr lang="id-ID" sz="11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7" name="TextBox 36">
            <a:extLst>
              <a:ext uri="{FF2B5EF4-FFF2-40B4-BE49-F238E27FC236}">
                <a16:creationId xmlns:a16="http://schemas.microsoft.com/office/drawing/2014/main" id="{45977F78-8D17-7969-D605-366E1FC857E1}"/>
              </a:ext>
            </a:extLst>
          </p:cNvPr>
          <p:cNvSpPr txBox="1"/>
          <p:nvPr/>
        </p:nvSpPr>
        <p:spPr>
          <a:xfrm>
            <a:off x="1764472" y="2756586"/>
            <a:ext cx="1977612" cy="1323439"/>
          </a:xfrm>
          <a:prstGeom prst="rect">
            <a:avLst/>
          </a:prstGeom>
          <a:noFill/>
        </p:spPr>
        <p:txBody>
          <a:bodyPr wrap="square" rtlCol="0">
            <a:spAutoFit/>
          </a:bodyPr>
          <a:lstStyle/>
          <a:p>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Creating an environment of data transparency and empowering team members with the tools to access data independently can improve employee engagement, leading to a more motivated workforce</a:t>
            </a:r>
          </a:p>
        </p:txBody>
      </p:sp>
      <p:sp>
        <p:nvSpPr>
          <p:cNvPr id="38" name="Oval 37">
            <a:extLst>
              <a:ext uri="{FF2B5EF4-FFF2-40B4-BE49-F238E27FC236}">
                <a16:creationId xmlns:a16="http://schemas.microsoft.com/office/drawing/2014/main" id="{C8DE5FCD-53C7-809C-5364-F6164499A8C1}"/>
              </a:ext>
            </a:extLst>
          </p:cNvPr>
          <p:cNvSpPr>
            <a:spLocks noChangeArrowheads="1"/>
          </p:cNvSpPr>
          <p:nvPr/>
        </p:nvSpPr>
        <p:spPr bwMode="auto">
          <a:xfrm>
            <a:off x="8036031" y="2432424"/>
            <a:ext cx="146250" cy="14625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TextBox 40">
            <a:extLst>
              <a:ext uri="{FF2B5EF4-FFF2-40B4-BE49-F238E27FC236}">
                <a16:creationId xmlns:a16="http://schemas.microsoft.com/office/drawing/2014/main" id="{998A6797-4A7F-A6FE-B2BD-25631D8D4065}"/>
              </a:ext>
            </a:extLst>
          </p:cNvPr>
          <p:cNvSpPr txBox="1"/>
          <p:nvPr/>
        </p:nvSpPr>
        <p:spPr>
          <a:xfrm>
            <a:off x="8221488" y="2316001"/>
            <a:ext cx="1685077" cy="261610"/>
          </a:xfrm>
          <a:prstGeom prst="rect">
            <a:avLst/>
          </a:prstGeom>
          <a:noFill/>
        </p:spPr>
        <p:txBody>
          <a:bodyPr wrap="none" rtlCol="0">
            <a:spAutoFit/>
          </a:bodyPr>
          <a:lstStyle/>
          <a:p>
            <a:r>
              <a:rPr lang="id-ID" sz="11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Direct cost savings</a:t>
            </a:r>
          </a:p>
        </p:txBody>
      </p:sp>
      <p:sp>
        <p:nvSpPr>
          <p:cNvPr id="42" name="TextBox 41">
            <a:extLst>
              <a:ext uri="{FF2B5EF4-FFF2-40B4-BE49-F238E27FC236}">
                <a16:creationId xmlns:a16="http://schemas.microsoft.com/office/drawing/2014/main" id="{7B8B050A-3AC7-8E6E-A236-F10177342951}"/>
              </a:ext>
            </a:extLst>
          </p:cNvPr>
          <p:cNvSpPr txBox="1"/>
          <p:nvPr/>
        </p:nvSpPr>
        <p:spPr>
          <a:xfrm>
            <a:off x="8221488" y="2523317"/>
            <a:ext cx="1977612" cy="1477328"/>
          </a:xfrm>
          <a:prstGeom prst="rect">
            <a:avLst/>
          </a:prstGeom>
          <a:noFill/>
        </p:spPr>
        <p:txBody>
          <a:bodyPr wrap="square" rtlCol="0">
            <a:spAutoFit/>
          </a:bodyPr>
          <a:lstStyle/>
          <a:p>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Value of time saved from the data team due to reduced handling of </a:t>
            </a:r>
            <a:r>
              <a:rPr lang="en-US" sz="10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adhoc</a:t>
            </a: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data requests and maintenance of dashboards. Reduction in subscription fees to BI software providers (</a:t>
            </a:r>
            <a:r>
              <a:rPr lang="en-US" sz="1000" dirty="0" err="1">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eg</a:t>
            </a:r>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 Tableau)</a:t>
            </a:r>
            <a:endParaRPr lang="en-US" sz="10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Oval 38">
            <a:extLst>
              <a:ext uri="{FF2B5EF4-FFF2-40B4-BE49-F238E27FC236}">
                <a16:creationId xmlns:a16="http://schemas.microsoft.com/office/drawing/2014/main" id="{13EB1B35-A268-E21D-611B-2C09E2095B24}"/>
              </a:ext>
            </a:extLst>
          </p:cNvPr>
          <p:cNvSpPr>
            <a:spLocks noChangeArrowheads="1"/>
          </p:cNvSpPr>
          <p:nvPr/>
        </p:nvSpPr>
        <p:spPr bwMode="auto">
          <a:xfrm>
            <a:off x="8036031" y="4293352"/>
            <a:ext cx="146250" cy="14625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3" name="TextBox 42">
            <a:extLst>
              <a:ext uri="{FF2B5EF4-FFF2-40B4-BE49-F238E27FC236}">
                <a16:creationId xmlns:a16="http://schemas.microsoft.com/office/drawing/2014/main" id="{7928D664-5F10-5EE9-5FF6-0D23901E84C0}"/>
              </a:ext>
            </a:extLst>
          </p:cNvPr>
          <p:cNvSpPr txBox="1"/>
          <p:nvPr/>
        </p:nvSpPr>
        <p:spPr>
          <a:xfrm>
            <a:off x="8221488" y="4181300"/>
            <a:ext cx="2286203" cy="430887"/>
          </a:xfrm>
          <a:prstGeom prst="rect">
            <a:avLst/>
          </a:prstGeom>
          <a:noFill/>
        </p:spPr>
        <p:txBody>
          <a:bodyPr wrap="none" rtlCol="0">
            <a:spAutoFit/>
          </a:bodyPr>
          <a:lstStyle/>
          <a:p>
            <a:r>
              <a:rPr lang="id-ID" sz="11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Higher productivity and </a:t>
            </a:r>
          </a:p>
          <a:p>
            <a:r>
              <a:rPr lang="id-ID" sz="11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improved decision-making</a:t>
            </a:r>
          </a:p>
        </p:txBody>
      </p:sp>
      <p:sp>
        <p:nvSpPr>
          <p:cNvPr id="44" name="TextBox 43">
            <a:extLst>
              <a:ext uri="{FF2B5EF4-FFF2-40B4-BE49-F238E27FC236}">
                <a16:creationId xmlns:a16="http://schemas.microsoft.com/office/drawing/2014/main" id="{13CEC2C1-3727-22E3-787F-2C1C1063EB9C}"/>
              </a:ext>
            </a:extLst>
          </p:cNvPr>
          <p:cNvSpPr txBox="1"/>
          <p:nvPr/>
        </p:nvSpPr>
        <p:spPr>
          <a:xfrm>
            <a:off x="8221488" y="4581410"/>
            <a:ext cx="1977612" cy="1015663"/>
          </a:xfrm>
          <a:prstGeom prst="rect">
            <a:avLst/>
          </a:prstGeom>
          <a:noFill/>
        </p:spPr>
        <p:txBody>
          <a:bodyPr wrap="square" rtlCol="0">
            <a:spAutoFit/>
          </a:bodyPr>
          <a:lstStyle/>
          <a:p>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Instant access to accurate and relevant data allows team members to make informed decisions quickly, leading to better business outcomes</a:t>
            </a:r>
            <a:endParaRPr lang="en-US" sz="10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Oval 39">
            <a:extLst>
              <a:ext uri="{FF2B5EF4-FFF2-40B4-BE49-F238E27FC236}">
                <a16:creationId xmlns:a16="http://schemas.microsoft.com/office/drawing/2014/main" id="{1D434898-C999-FC5F-D93F-A0FD227339EC}"/>
              </a:ext>
            </a:extLst>
          </p:cNvPr>
          <p:cNvSpPr>
            <a:spLocks noChangeArrowheads="1"/>
          </p:cNvSpPr>
          <p:nvPr/>
        </p:nvSpPr>
        <p:spPr bwMode="auto">
          <a:xfrm>
            <a:off x="1587642" y="4280611"/>
            <a:ext cx="146250" cy="1462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TextBox 44">
            <a:extLst>
              <a:ext uri="{FF2B5EF4-FFF2-40B4-BE49-F238E27FC236}">
                <a16:creationId xmlns:a16="http://schemas.microsoft.com/office/drawing/2014/main" id="{847BA79A-5945-D611-E96F-FE5B1C42B5B1}"/>
              </a:ext>
            </a:extLst>
          </p:cNvPr>
          <p:cNvSpPr txBox="1"/>
          <p:nvPr/>
        </p:nvSpPr>
        <p:spPr>
          <a:xfrm>
            <a:off x="1773099" y="4181300"/>
            <a:ext cx="1932427" cy="430887"/>
          </a:xfrm>
          <a:prstGeom prst="rect">
            <a:avLst/>
          </a:prstGeom>
          <a:noFill/>
        </p:spPr>
        <p:txBody>
          <a:bodyPr wrap="square" rtlCol="0">
            <a:spAutoFit/>
          </a:bodyPr>
          <a:lstStyle/>
          <a:p>
            <a:r>
              <a:rPr lang="id-ID" sz="1100" b="1"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⁠Greater capacity for innovation</a:t>
            </a:r>
          </a:p>
        </p:txBody>
      </p:sp>
      <p:sp>
        <p:nvSpPr>
          <p:cNvPr id="46" name="TextBox 45">
            <a:extLst>
              <a:ext uri="{FF2B5EF4-FFF2-40B4-BE49-F238E27FC236}">
                <a16:creationId xmlns:a16="http://schemas.microsoft.com/office/drawing/2014/main" id="{6DFA1D32-B99B-AD49-A671-4CC7A88C448C}"/>
              </a:ext>
            </a:extLst>
          </p:cNvPr>
          <p:cNvSpPr txBox="1"/>
          <p:nvPr/>
        </p:nvSpPr>
        <p:spPr>
          <a:xfrm>
            <a:off x="1773099" y="4605434"/>
            <a:ext cx="1977612" cy="1477328"/>
          </a:xfrm>
          <a:prstGeom prst="rect">
            <a:avLst/>
          </a:prstGeom>
          <a:noFill/>
        </p:spPr>
        <p:txBody>
          <a:bodyPr wrap="square" rtlCol="0">
            <a:spAutoFit/>
          </a:bodyPr>
          <a:lstStyle/>
          <a:p>
            <a:r>
              <a:rPr lang="en-US"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rPr>
              <a:t>Team members gain more access to data and can develop a deeper and more holistic understanding of the business. As a result, they are better positioned to come up with innovative ideas that can create value for the organisation.</a:t>
            </a:r>
          </a:p>
        </p:txBody>
      </p:sp>
      <p:grpSp>
        <p:nvGrpSpPr>
          <p:cNvPr id="48" name="Group 47">
            <a:extLst>
              <a:ext uri="{FF2B5EF4-FFF2-40B4-BE49-F238E27FC236}">
                <a16:creationId xmlns:a16="http://schemas.microsoft.com/office/drawing/2014/main" id="{A667F99D-9452-37C8-0E34-C2CED2413D59}"/>
              </a:ext>
            </a:extLst>
          </p:cNvPr>
          <p:cNvGrpSpPr/>
          <p:nvPr/>
        </p:nvGrpSpPr>
        <p:grpSpPr>
          <a:xfrm>
            <a:off x="5186084" y="3146992"/>
            <a:ext cx="1485998" cy="977893"/>
            <a:chOff x="7830226" y="4130509"/>
            <a:chExt cx="8622338" cy="5674112"/>
          </a:xfrm>
          <a:effectLst/>
        </p:grpSpPr>
        <p:grpSp>
          <p:nvGrpSpPr>
            <p:cNvPr id="59" name="Group 58">
              <a:extLst>
                <a:ext uri="{FF2B5EF4-FFF2-40B4-BE49-F238E27FC236}">
                  <a16:creationId xmlns:a16="http://schemas.microsoft.com/office/drawing/2014/main" id="{48811A21-CB89-4230-E438-746B0F23AA91}"/>
                </a:ext>
              </a:extLst>
            </p:cNvPr>
            <p:cNvGrpSpPr/>
            <p:nvPr/>
          </p:nvGrpSpPr>
          <p:grpSpPr>
            <a:xfrm>
              <a:off x="7830226" y="4130509"/>
              <a:ext cx="8622338" cy="5674112"/>
              <a:chOff x="1017401" y="2693982"/>
              <a:chExt cx="8367019" cy="5506094"/>
            </a:xfrm>
          </p:grpSpPr>
          <p:sp>
            <p:nvSpPr>
              <p:cNvPr id="61" name="AutoShape 1">
                <a:extLst>
                  <a:ext uri="{FF2B5EF4-FFF2-40B4-BE49-F238E27FC236}">
                    <a16:creationId xmlns:a16="http://schemas.microsoft.com/office/drawing/2014/main" id="{D5554BA3-9C51-E7A4-B994-A48DA066AB48}"/>
                  </a:ext>
                </a:extLst>
              </p:cNvPr>
              <p:cNvSpPr>
                <a:spLocks/>
              </p:cNvSpPr>
              <p:nvPr/>
            </p:nvSpPr>
            <p:spPr bwMode="auto">
              <a:xfrm>
                <a:off x="1017401" y="2693982"/>
                <a:ext cx="8367019" cy="5506094"/>
              </a:xfrm>
              <a:prstGeom prst="rect">
                <a:avLst/>
              </a:prstGeom>
              <a:solidFill>
                <a:srgbClr val="EAEAEA"/>
              </a:solidFill>
              <a:ln w="25400" cap="flat">
                <a:noFill/>
                <a:prstDash val="solid"/>
                <a:miter lim="800000"/>
                <a:headEnd type="none" w="med" len="med"/>
                <a:tailEnd type="none" w="med" len="med"/>
              </a:ln>
              <a:effectLst/>
            </p:spPr>
            <p:txBody>
              <a:bodyPr lIns="0" tIns="0" rIns="0" bIns="0"/>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2" name="Rectangle 2">
                <a:extLst>
                  <a:ext uri="{FF2B5EF4-FFF2-40B4-BE49-F238E27FC236}">
                    <a16:creationId xmlns:a16="http://schemas.microsoft.com/office/drawing/2014/main" id="{A98B8499-D637-405C-D522-0C56568EAB70}"/>
                  </a:ext>
                </a:extLst>
              </p:cNvPr>
              <p:cNvSpPr>
                <a:spLocks/>
              </p:cNvSpPr>
              <p:nvPr/>
            </p:nvSpPr>
            <p:spPr bwMode="auto">
              <a:xfrm>
                <a:off x="1017403" y="3024939"/>
                <a:ext cx="8339658" cy="403727"/>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3" name="AutoShape 3">
                <a:extLst>
                  <a:ext uri="{FF2B5EF4-FFF2-40B4-BE49-F238E27FC236}">
                    <a16:creationId xmlns:a16="http://schemas.microsoft.com/office/drawing/2014/main" id="{1E43B6C5-4D78-643C-FD7C-FABAF245F9FC}"/>
                  </a:ext>
                </a:extLst>
              </p:cNvPr>
              <p:cNvSpPr>
                <a:spLocks/>
              </p:cNvSpPr>
              <p:nvPr/>
            </p:nvSpPr>
            <p:spPr bwMode="auto">
              <a:xfrm>
                <a:off x="1669153"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8" name="Oval 4">
                <a:extLst>
                  <a:ext uri="{FF2B5EF4-FFF2-40B4-BE49-F238E27FC236}">
                    <a16:creationId xmlns:a16="http://schemas.microsoft.com/office/drawing/2014/main" id="{D83119CB-C0C5-F79B-3B68-1BAB96E743DC}"/>
                  </a:ext>
                </a:extLst>
              </p:cNvPr>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9" name="Oval 5">
                <a:extLst>
                  <a:ext uri="{FF2B5EF4-FFF2-40B4-BE49-F238E27FC236}">
                    <a16:creationId xmlns:a16="http://schemas.microsoft.com/office/drawing/2014/main" id="{3E931DDE-F6B3-0179-1588-FF830C4F9B56}"/>
                  </a:ext>
                </a:extLst>
              </p:cNvPr>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0" name="Oval 6">
                <a:extLst>
                  <a:ext uri="{FF2B5EF4-FFF2-40B4-BE49-F238E27FC236}">
                    <a16:creationId xmlns:a16="http://schemas.microsoft.com/office/drawing/2014/main" id="{69F24809-BD27-982B-16B5-96F6607361F1}"/>
                  </a:ext>
                </a:extLst>
              </p:cNvPr>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1" name="Rectangle 11">
                <a:extLst>
                  <a:ext uri="{FF2B5EF4-FFF2-40B4-BE49-F238E27FC236}">
                    <a16:creationId xmlns:a16="http://schemas.microsoft.com/office/drawing/2014/main" id="{D8CB7F31-2FB6-0EF8-3005-5EC2BF83A712}"/>
                  </a:ext>
                </a:extLst>
              </p:cNvPr>
              <p:cNvSpPr>
                <a:spLocks/>
              </p:cNvSpPr>
              <p:nvPr/>
            </p:nvSpPr>
            <p:spPr bwMode="auto">
              <a:xfrm>
                <a:off x="1706437" y="3085112"/>
                <a:ext cx="5604179" cy="300337"/>
              </a:xfrm>
              <a:prstGeom prst="rect">
                <a:avLst/>
              </a:prstGeom>
              <a:solidFill>
                <a:srgbClr val="FFFFFF"/>
              </a:solidFill>
              <a:ln w="19050" cap="flat">
                <a:solidFill>
                  <a:srgbClr val="B3B3B3"/>
                </a:solidFill>
                <a:prstDash val="solid"/>
                <a:miter lim="800000"/>
                <a:headEnd type="none" w="med" len="med"/>
                <a:tailEnd type="none" w="med" len="med"/>
              </a:ln>
            </p:spPr>
            <p:txBody>
              <a:bodyPr lIns="0" tIns="0" rIns="0" bIns="0"/>
              <a:lstStyle/>
              <a:p>
                <a:endParaRPr lang="id-ID" sz="1000" dirty="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2" name="Freeform 9">
                <a:extLst>
                  <a:ext uri="{FF2B5EF4-FFF2-40B4-BE49-F238E27FC236}">
                    <a16:creationId xmlns:a16="http://schemas.microsoft.com/office/drawing/2014/main" id="{745F7CF5-8B80-D543-D301-3B0454D9618A}"/>
                  </a:ext>
                </a:extLst>
              </p:cNvPr>
              <p:cNvSpPr>
                <a:spLocks/>
              </p:cNvSpPr>
              <p:nvPr/>
            </p:nvSpPr>
            <p:spPr bwMode="auto">
              <a:xfrm rot="18900000">
                <a:off x="419564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33" name="Group 132">
                <a:extLst>
                  <a:ext uri="{FF2B5EF4-FFF2-40B4-BE49-F238E27FC236}">
                    <a16:creationId xmlns:a16="http://schemas.microsoft.com/office/drawing/2014/main" id="{2E8525CD-3389-614D-8706-0EDF780E120D}"/>
                  </a:ext>
                </a:extLst>
              </p:cNvPr>
              <p:cNvGrpSpPr/>
              <p:nvPr/>
            </p:nvGrpSpPr>
            <p:grpSpPr>
              <a:xfrm>
                <a:off x="7494380" y="2779230"/>
                <a:ext cx="155357" cy="155272"/>
                <a:chOff x="4763" y="0"/>
                <a:chExt cx="2900362" cy="2898775"/>
              </a:xfrm>
              <a:solidFill>
                <a:schemeClr val="bg1">
                  <a:lumMod val="50000"/>
                </a:schemeClr>
              </a:solidFill>
            </p:grpSpPr>
            <p:sp>
              <p:nvSpPr>
                <p:cNvPr id="135" name="Freeform 13">
                  <a:extLst>
                    <a:ext uri="{FF2B5EF4-FFF2-40B4-BE49-F238E27FC236}">
                      <a16:creationId xmlns:a16="http://schemas.microsoft.com/office/drawing/2014/main" id="{70E4C88C-250A-AF54-CEB6-4BA6F73F7531}"/>
                    </a:ext>
                  </a:extLst>
                </p:cNvPr>
                <p:cNvSpPr>
                  <a:spLocks/>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6" name="Freeform 14">
                  <a:extLst>
                    <a:ext uri="{FF2B5EF4-FFF2-40B4-BE49-F238E27FC236}">
                      <a16:creationId xmlns:a16="http://schemas.microsoft.com/office/drawing/2014/main" id="{E351AE56-CA8C-C982-664A-E9A8F9F5499E}"/>
                    </a:ext>
                  </a:extLst>
                </p:cNvPr>
                <p:cNvSpPr>
                  <a:spLocks/>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7" name="Freeform 15">
                  <a:extLst>
                    <a:ext uri="{FF2B5EF4-FFF2-40B4-BE49-F238E27FC236}">
                      <a16:creationId xmlns:a16="http://schemas.microsoft.com/office/drawing/2014/main" id="{12C60A1C-7DCB-BA2D-5FBD-3C3FCE47396E}"/>
                    </a:ext>
                  </a:extLst>
                </p:cNvPr>
                <p:cNvSpPr>
                  <a:spLocks/>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8" name="Freeform 16">
                  <a:extLst>
                    <a:ext uri="{FF2B5EF4-FFF2-40B4-BE49-F238E27FC236}">
                      <a16:creationId xmlns:a16="http://schemas.microsoft.com/office/drawing/2014/main" id="{6341F6C7-1E96-F196-9F64-FF5D06FF4598}"/>
                    </a:ext>
                  </a:extLst>
                </p:cNvPr>
                <p:cNvSpPr>
                  <a:spLocks/>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9" name="Freeform 17">
                  <a:extLst>
                    <a:ext uri="{FF2B5EF4-FFF2-40B4-BE49-F238E27FC236}">
                      <a16:creationId xmlns:a16="http://schemas.microsoft.com/office/drawing/2014/main" id="{99F868BC-3148-FCA9-6B91-66EAA99EB646}"/>
                    </a:ext>
                  </a:extLst>
                </p:cNvPr>
                <p:cNvSpPr>
                  <a:spLocks/>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0" name="Freeform 18">
                  <a:extLst>
                    <a:ext uri="{FF2B5EF4-FFF2-40B4-BE49-F238E27FC236}">
                      <a16:creationId xmlns:a16="http://schemas.microsoft.com/office/drawing/2014/main" id="{B5535D89-0ED5-1628-B71E-B69A70BCA2C0}"/>
                    </a:ext>
                  </a:extLst>
                </p:cNvPr>
                <p:cNvSpPr>
                  <a:spLocks/>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1" name="Freeform 19">
                  <a:extLst>
                    <a:ext uri="{FF2B5EF4-FFF2-40B4-BE49-F238E27FC236}">
                      <a16:creationId xmlns:a16="http://schemas.microsoft.com/office/drawing/2014/main" id="{95F0C744-F2FE-828C-A61A-69479478CDDA}"/>
                    </a:ext>
                  </a:extLst>
                </p:cNvPr>
                <p:cNvSpPr>
                  <a:spLocks/>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2" name="Freeform 20">
                  <a:extLst>
                    <a:ext uri="{FF2B5EF4-FFF2-40B4-BE49-F238E27FC236}">
                      <a16:creationId xmlns:a16="http://schemas.microsoft.com/office/drawing/2014/main" id="{347F5018-9D73-658C-5E72-CCADAA303207}"/>
                    </a:ext>
                  </a:extLst>
                </p:cNvPr>
                <p:cNvSpPr>
                  <a:spLocks/>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4" name="Freeform 21">
                  <a:extLst>
                    <a:ext uri="{FF2B5EF4-FFF2-40B4-BE49-F238E27FC236}">
                      <a16:creationId xmlns:a16="http://schemas.microsoft.com/office/drawing/2014/main" id="{16485B5B-9C91-EE49-5246-5761B7DCE5FF}"/>
                    </a:ext>
                  </a:extLst>
                </p:cNvPr>
                <p:cNvSpPr>
                  <a:spLocks/>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134" name="Freeform 25">
                <a:extLst>
                  <a:ext uri="{FF2B5EF4-FFF2-40B4-BE49-F238E27FC236}">
                    <a16:creationId xmlns:a16="http://schemas.microsoft.com/office/drawing/2014/main" id="{DDF8987A-670C-C4E7-4C07-909084B035D4}"/>
                  </a:ext>
                </a:extLst>
              </p:cNvPr>
              <p:cNvSpPr>
                <a:spLocks/>
              </p:cNvSpPr>
              <p:nvPr/>
            </p:nvSpPr>
            <p:spPr bwMode="auto">
              <a:xfrm rot="5400000">
                <a:off x="7488144" y="3113939"/>
                <a:ext cx="290740" cy="25458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60" name="Freeform 29">
              <a:extLst>
                <a:ext uri="{FF2B5EF4-FFF2-40B4-BE49-F238E27FC236}">
                  <a16:creationId xmlns:a16="http://schemas.microsoft.com/office/drawing/2014/main" id="{B604B999-0EF7-4A73-2CB1-B2E832EFBF65}"/>
                </a:ext>
              </a:extLst>
            </p:cNvPr>
            <p:cNvSpPr>
              <a:spLocks noEditPoints="1"/>
            </p:cNvSpPr>
            <p:nvPr/>
          </p:nvSpPr>
          <p:spPr bwMode="auto">
            <a:xfrm>
              <a:off x="8622627" y="4579633"/>
              <a:ext cx="215983" cy="216125"/>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49" name="Group 48">
            <a:extLst>
              <a:ext uri="{FF2B5EF4-FFF2-40B4-BE49-F238E27FC236}">
                <a16:creationId xmlns:a16="http://schemas.microsoft.com/office/drawing/2014/main" id="{8A56E209-8324-FE96-C832-33F1A2628EE3}"/>
              </a:ext>
            </a:extLst>
          </p:cNvPr>
          <p:cNvGrpSpPr/>
          <p:nvPr/>
        </p:nvGrpSpPr>
        <p:grpSpPr>
          <a:xfrm>
            <a:off x="5254187" y="3393416"/>
            <a:ext cx="509586" cy="596944"/>
            <a:chOff x="6388100" y="-939800"/>
            <a:chExt cx="889000" cy="1041400"/>
          </a:xfrm>
        </p:grpSpPr>
        <p:sp>
          <p:nvSpPr>
            <p:cNvPr id="54" name="Rectangle 53">
              <a:extLst>
                <a:ext uri="{FF2B5EF4-FFF2-40B4-BE49-F238E27FC236}">
                  <a16:creationId xmlns:a16="http://schemas.microsoft.com/office/drawing/2014/main" id="{37059829-10E0-5E8B-7FB5-5192E03EDD48}"/>
                </a:ext>
              </a:extLst>
            </p:cNvPr>
            <p:cNvSpPr/>
            <p:nvPr/>
          </p:nvSpPr>
          <p:spPr>
            <a:xfrm>
              <a:off x="6388100" y="-939800"/>
              <a:ext cx="889000" cy="1041400"/>
            </a:xfrm>
            <a:prstGeom prst="rect">
              <a:avLst/>
            </a:prstGeom>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55" name="Group 54">
              <a:extLst>
                <a:ext uri="{FF2B5EF4-FFF2-40B4-BE49-F238E27FC236}">
                  <a16:creationId xmlns:a16="http://schemas.microsoft.com/office/drawing/2014/main" id="{B24949F3-ECCC-234E-1702-013FB14B0530}"/>
                </a:ext>
              </a:extLst>
            </p:cNvPr>
            <p:cNvGrpSpPr/>
            <p:nvPr/>
          </p:nvGrpSpPr>
          <p:grpSpPr>
            <a:xfrm>
              <a:off x="6489701" y="-754007"/>
              <a:ext cx="711199" cy="715907"/>
              <a:chOff x="5016501" y="2106613"/>
              <a:chExt cx="239713" cy="241300"/>
            </a:xfrm>
            <a:solidFill>
              <a:schemeClr val="tx2"/>
            </a:solidFill>
          </p:grpSpPr>
          <p:sp>
            <p:nvSpPr>
              <p:cNvPr id="56" name="Freeform 123">
                <a:extLst>
                  <a:ext uri="{FF2B5EF4-FFF2-40B4-BE49-F238E27FC236}">
                    <a16:creationId xmlns:a16="http://schemas.microsoft.com/office/drawing/2014/main" id="{0B186027-0889-CCC1-D7FA-0FF107C310B0}"/>
                  </a:ext>
                </a:extLst>
              </p:cNvPr>
              <p:cNvSpPr>
                <a:spLocks noEditPoints="1"/>
              </p:cNvSpPr>
              <p:nvPr/>
            </p:nvSpPr>
            <p:spPr bwMode="auto">
              <a:xfrm>
                <a:off x="5016501" y="2106613"/>
                <a:ext cx="239713" cy="241300"/>
              </a:xfrm>
              <a:custGeom>
                <a:avLst/>
                <a:gdLst>
                  <a:gd name="T0" fmla="*/ 51 w 64"/>
                  <a:gd name="T1" fmla="*/ 38 h 64"/>
                  <a:gd name="T2" fmla="*/ 56 w 64"/>
                  <a:gd name="T3" fmla="*/ 24 h 64"/>
                  <a:gd name="T4" fmla="*/ 32 w 64"/>
                  <a:gd name="T5" fmla="*/ 0 h 64"/>
                  <a:gd name="T6" fmla="*/ 15 w 64"/>
                  <a:gd name="T7" fmla="*/ 7 h 64"/>
                  <a:gd name="T8" fmla="*/ 14 w 64"/>
                  <a:gd name="T9" fmla="*/ 8 h 64"/>
                  <a:gd name="T10" fmla="*/ 13 w 64"/>
                  <a:gd name="T11" fmla="*/ 9 h 64"/>
                  <a:gd name="T12" fmla="*/ 8 w 64"/>
                  <a:gd name="T13" fmla="*/ 20 h 64"/>
                  <a:gd name="T14" fmla="*/ 8 w 64"/>
                  <a:gd name="T15" fmla="*/ 24 h 64"/>
                  <a:gd name="T16" fmla="*/ 13 w 64"/>
                  <a:gd name="T17" fmla="*/ 38 h 64"/>
                  <a:gd name="T18" fmla="*/ 0 w 64"/>
                  <a:gd name="T19" fmla="*/ 64 h 64"/>
                  <a:gd name="T20" fmla="*/ 24 w 64"/>
                  <a:gd name="T21" fmla="*/ 64 h 64"/>
                  <a:gd name="T22" fmla="*/ 28 w 64"/>
                  <a:gd name="T23" fmla="*/ 52 h 64"/>
                  <a:gd name="T24" fmla="*/ 28 w 64"/>
                  <a:gd name="T25" fmla="*/ 48 h 64"/>
                  <a:gd name="T26" fmla="*/ 36 w 64"/>
                  <a:gd name="T27" fmla="*/ 48 h 64"/>
                  <a:gd name="T28" fmla="*/ 36 w 64"/>
                  <a:gd name="T29" fmla="*/ 52 h 64"/>
                  <a:gd name="T30" fmla="*/ 40 w 64"/>
                  <a:gd name="T31" fmla="*/ 64 h 64"/>
                  <a:gd name="T32" fmla="*/ 64 w 64"/>
                  <a:gd name="T33" fmla="*/ 64 h 64"/>
                  <a:gd name="T34" fmla="*/ 51 w 64"/>
                  <a:gd name="T35" fmla="*/ 38 h 64"/>
                  <a:gd name="T36" fmla="*/ 32 w 64"/>
                  <a:gd name="T37" fmla="*/ 44 h 64"/>
                  <a:gd name="T38" fmla="*/ 12 w 64"/>
                  <a:gd name="T39" fmla="*/ 24 h 64"/>
                  <a:gd name="T40" fmla="*/ 13 w 64"/>
                  <a:gd name="T41" fmla="*/ 19 h 64"/>
                  <a:gd name="T42" fmla="*/ 25 w 64"/>
                  <a:gd name="T43" fmla="*/ 7 h 64"/>
                  <a:gd name="T44" fmla="*/ 44 w 64"/>
                  <a:gd name="T45" fmla="*/ 16 h 64"/>
                  <a:gd name="T46" fmla="*/ 50 w 64"/>
                  <a:gd name="T47" fmla="*/ 16 h 64"/>
                  <a:gd name="T48" fmla="*/ 52 w 64"/>
                  <a:gd name="T49" fmla="*/ 24 h 64"/>
                  <a:gd name="T50" fmla="*/ 32 w 64"/>
                  <a:gd name="T5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1" y="38"/>
                    </a:moveTo>
                    <a:cubicBezTo>
                      <a:pt x="54" y="34"/>
                      <a:pt x="56" y="29"/>
                      <a:pt x="56" y="24"/>
                    </a:cubicBezTo>
                    <a:cubicBezTo>
                      <a:pt x="56" y="11"/>
                      <a:pt x="45" y="0"/>
                      <a:pt x="32" y="0"/>
                    </a:cubicBezTo>
                    <a:cubicBezTo>
                      <a:pt x="25" y="0"/>
                      <a:pt x="19" y="3"/>
                      <a:pt x="15" y="7"/>
                    </a:cubicBezTo>
                    <a:cubicBezTo>
                      <a:pt x="15" y="8"/>
                      <a:pt x="14" y="8"/>
                      <a:pt x="14" y="8"/>
                    </a:cubicBezTo>
                    <a:cubicBezTo>
                      <a:pt x="14" y="8"/>
                      <a:pt x="14" y="8"/>
                      <a:pt x="13" y="9"/>
                    </a:cubicBezTo>
                    <a:cubicBezTo>
                      <a:pt x="11" y="12"/>
                      <a:pt x="8" y="20"/>
                      <a:pt x="8" y="20"/>
                    </a:cubicBezTo>
                    <a:cubicBezTo>
                      <a:pt x="8" y="21"/>
                      <a:pt x="8" y="23"/>
                      <a:pt x="8" y="24"/>
                    </a:cubicBezTo>
                    <a:cubicBezTo>
                      <a:pt x="8" y="29"/>
                      <a:pt x="10" y="34"/>
                      <a:pt x="13" y="38"/>
                    </a:cubicBezTo>
                    <a:cubicBezTo>
                      <a:pt x="5" y="44"/>
                      <a:pt x="0" y="54"/>
                      <a:pt x="0" y="64"/>
                    </a:cubicBezTo>
                    <a:cubicBezTo>
                      <a:pt x="24" y="64"/>
                      <a:pt x="24" y="64"/>
                      <a:pt x="24" y="64"/>
                    </a:cubicBezTo>
                    <a:cubicBezTo>
                      <a:pt x="28" y="52"/>
                      <a:pt x="28" y="52"/>
                      <a:pt x="28" y="52"/>
                    </a:cubicBezTo>
                    <a:cubicBezTo>
                      <a:pt x="28" y="48"/>
                      <a:pt x="28" y="48"/>
                      <a:pt x="28" y="48"/>
                    </a:cubicBezTo>
                    <a:cubicBezTo>
                      <a:pt x="36" y="48"/>
                      <a:pt x="36" y="48"/>
                      <a:pt x="36" y="48"/>
                    </a:cubicBezTo>
                    <a:cubicBezTo>
                      <a:pt x="36" y="52"/>
                      <a:pt x="36" y="52"/>
                      <a:pt x="36" y="52"/>
                    </a:cubicBezTo>
                    <a:cubicBezTo>
                      <a:pt x="40" y="64"/>
                      <a:pt x="40" y="64"/>
                      <a:pt x="40" y="64"/>
                    </a:cubicBezTo>
                    <a:cubicBezTo>
                      <a:pt x="64" y="64"/>
                      <a:pt x="64" y="64"/>
                      <a:pt x="64" y="64"/>
                    </a:cubicBezTo>
                    <a:cubicBezTo>
                      <a:pt x="64" y="54"/>
                      <a:pt x="59" y="44"/>
                      <a:pt x="51" y="38"/>
                    </a:cubicBezTo>
                    <a:close/>
                    <a:moveTo>
                      <a:pt x="32" y="44"/>
                    </a:moveTo>
                    <a:cubicBezTo>
                      <a:pt x="21" y="44"/>
                      <a:pt x="12" y="35"/>
                      <a:pt x="12" y="24"/>
                    </a:cubicBezTo>
                    <a:cubicBezTo>
                      <a:pt x="12" y="22"/>
                      <a:pt x="12" y="20"/>
                      <a:pt x="13" y="19"/>
                    </a:cubicBezTo>
                    <a:cubicBezTo>
                      <a:pt x="18" y="16"/>
                      <a:pt x="22" y="12"/>
                      <a:pt x="25" y="7"/>
                    </a:cubicBezTo>
                    <a:cubicBezTo>
                      <a:pt x="29" y="13"/>
                      <a:pt x="36" y="16"/>
                      <a:pt x="44" y="16"/>
                    </a:cubicBezTo>
                    <a:cubicBezTo>
                      <a:pt x="46" y="16"/>
                      <a:pt x="48" y="16"/>
                      <a:pt x="50" y="16"/>
                    </a:cubicBezTo>
                    <a:cubicBezTo>
                      <a:pt x="51" y="18"/>
                      <a:pt x="52" y="21"/>
                      <a:pt x="52" y="24"/>
                    </a:cubicBezTo>
                    <a:cubicBezTo>
                      <a:pt x="52" y="35"/>
                      <a:pt x="43" y="44"/>
                      <a:pt x="32"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Oval 124">
                <a:extLst>
                  <a:ext uri="{FF2B5EF4-FFF2-40B4-BE49-F238E27FC236}">
                    <a16:creationId xmlns:a16="http://schemas.microsoft.com/office/drawing/2014/main" id="{ABC351EE-762A-FA7D-FC85-18CD72ABF37C}"/>
                  </a:ext>
                </a:extLst>
              </p:cNvPr>
              <p:cNvSpPr>
                <a:spLocks noChangeArrowheads="1"/>
              </p:cNvSpPr>
              <p:nvPr/>
            </p:nvSpPr>
            <p:spPr bwMode="auto">
              <a:xfrm>
                <a:off x="5094288" y="2185988"/>
                <a:ext cx="26988" cy="2698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125">
                <a:extLst>
                  <a:ext uri="{FF2B5EF4-FFF2-40B4-BE49-F238E27FC236}">
                    <a16:creationId xmlns:a16="http://schemas.microsoft.com/office/drawing/2014/main" id="{78988CED-4E04-6165-333F-241C532240C2}"/>
                  </a:ext>
                </a:extLst>
              </p:cNvPr>
              <p:cNvSpPr>
                <a:spLocks noChangeArrowheads="1"/>
              </p:cNvSpPr>
              <p:nvPr/>
            </p:nvSpPr>
            <p:spPr bwMode="auto">
              <a:xfrm>
                <a:off x="5151438" y="2185988"/>
                <a:ext cx="26988" cy="2698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grpSp>
      <p:sp>
        <p:nvSpPr>
          <p:cNvPr id="50" name="Rectangular Callout 49">
            <a:extLst>
              <a:ext uri="{FF2B5EF4-FFF2-40B4-BE49-F238E27FC236}">
                <a16:creationId xmlns:a16="http://schemas.microsoft.com/office/drawing/2014/main" id="{CE8FB6E7-A370-F59D-9DC1-352D5B28AB0D}"/>
              </a:ext>
            </a:extLst>
          </p:cNvPr>
          <p:cNvSpPr/>
          <p:nvPr/>
        </p:nvSpPr>
        <p:spPr>
          <a:xfrm>
            <a:off x="5815068" y="3391473"/>
            <a:ext cx="817987" cy="304403"/>
          </a:xfrm>
          <a:prstGeom prst="wedgeRectCallout">
            <a:avLst/>
          </a:prstGeom>
          <a:solidFill>
            <a:srgbClr val="FFFFFF"/>
          </a:solidFill>
          <a:ln w="15875">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a:extLst>
              <a:ext uri="{FF2B5EF4-FFF2-40B4-BE49-F238E27FC236}">
                <a16:creationId xmlns:a16="http://schemas.microsoft.com/office/drawing/2014/main" id="{F06DDC5F-22C4-4B0D-C4C2-F263B622494A}"/>
              </a:ext>
            </a:extLst>
          </p:cNvPr>
          <p:cNvSpPr/>
          <p:nvPr/>
        </p:nvSpPr>
        <p:spPr>
          <a:xfrm>
            <a:off x="5820551" y="3782200"/>
            <a:ext cx="753269" cy="37147"/>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Rectangle 51">
            <a:extLst>
              <a:ext uri="{FF2B5EF4-FFF2-40B4-BE49-F238E27FC236}">
                <a16:creationId xmlns:a16="http://schemas.microsoft.com/office/drawing/2014/main" id="{3FB820F8-B6E9-213B-3B33-F975C8499054}"/>
              </a:ext>
            </a:extLst>
          </p:cNvPr>
          <p:cNvSpPr/>
          <p:nvPr/>
        </p:nvSpPr>
        <p:spPr>
          <a:xfrm>
            <a:off x="5820551" y="3847979"/>
            <a:ext cx="753269" cy="37147"/>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Rectangle 52">
            <a:extLst>
              <a:ext uri="{FF2B5EF4-FFF2-40B4-BE49-F238E27FC236}">
                <a16:creationId xmlns:a16="http://schemas.microsoft.com/office/drawing/2014/main" id="{AEF566C7-C8C4-BE8A-4434-5B538C08B227}"/>
              </a:ext>
            </a:extLst>
          </p:cNvPr>
          <p:cNvSpPr/>
          <p:nvPr/>
        </p:nvSpPr>
        <p:spPr>
          <a:xfrm>
            <a:off x="5820551" y="3920210"/>
            <a:ext cx="543448" cy="37147"/>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3" name="Oval 32">
            <a:extLst>
              <a:ext uri="{FF2B5EF4-FFF2-40B4-BE49-F238E27FC236}">
                <a16:creationId xmlns:a16="http://schemas.microsoft.com/office/drawing/2014/main" id="{0748DB5E-C5E3-75AA-97AA-30CD03C80188}"/>
              </a:ext>
            </a:extLst>
          </p:cNvPr>
          <p:cNvSpPr/>
          <p:nvPr/>
        </p:nvSpPr>
        <p:spPr>
          <a:xfrm>
            <a:off x="3950599" y="2522825"/>
            <a:ext cx="781646" cy="7816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5" name="Freeform 4919">
            <a:extLst>
              <a:ext uri="{FF2B5EF4-FFF2-40B4-BE49-F238E27FC236}">
                <a16:creationId xmlns:a16="http://schemas.microsoft.com/office/drawing/2014/main" id="{841B69D6-0A42-B92C-8174-6921D2679C9F}"/>
              </a:ext>
            </a:extLst>
          </p:cNvPr>
          <p:cNvSpPr>
            <a:spLocks noEditPoints="1"/>
          </p:cNvSpPr>
          <p:nvPr/>
        </p:nvSpPr>
        <p:spPr bwMode="auto">
          <a:xfrm>
            <a:off x="4157350" y="2713016"/>
            <a:ext cx="298730" cy="469776"/>
          </a:xfrm>
          <a:custGeom>
            <a:avLst/>
            <a:gdLst>
              <a:gd name="T0" fmla="*/ 150 w 248"/>
              <a:gd name="T1" fmla="*/ 30 h 390"/>
              <a:gd name="T2" fmla="*/ 160 w 248"/>
              <a:gd name="T3" fmla="*/ 12 h 390"/>
              <a:gd name="T4" fmla="*/ 178 w 248"/>
              <a:gd name="T5" fmla="*/ 2 h 390"/>
              <a:gd name="T6" fmla="*/ 192 w 248"/>
              <a:gd name="T7" fmla="*/ 2 h 390"/>
              <a:gd name="T8" fmla="*/ 212 w 248"/>
              <a:gd name="T9" fmla="*/ 12 h 390"/>
              <a:gd name="T10" fmla="*/ 222 w 248"/>
              <a:gd name="T11" fmla="*/ 30 h 390"/>
              <a:gd name="T12" fmla="*/ 222 w 248"/>
              <a:gd name="T13" fmla="*/ 44 h 390"/>
              <a:gd name="T14" fmla="*/ 212 w 248"/>
              <a:gd name="T15" fmla="*/ 64 h 390"/>
              <a:gd name="T16" fmla="*/ 192 w 248"/>
              <a:gd name="T17" fmla="*/ 74 h 390"/>
              <a:gd name="T18" fmla="*/ 178 w 248"/>
              <a:gd name="T19" fmla="*/ 74 h 390"/>
              <a:gd name="T20" fmla="*/ 160 w 248"/>
              <a:gd name="T21" fmla="*/ 64 h 390"/>
              <a:gd name="T22" fmla="*/ 150 w 248"/>
              <a:gd name="T23" fmla="*/ 44 h 390"/>
              <a:gd name="T24" fmla="*/ 248 w 248"/>
              <a:gd name="T25" fmla="*/ 120 h 390"/>
              <a:gd name="T26" fmla="*/ 242 w 248"/>
              <a:gd name="T27" fmla="*/ 100 h 390"/>
              <a:gd name="T28" fmla="*/ 232 w 248"/>
              <a:gd name="T29" fmla="*/ 90 h 390"/>
              <a:gd name="T30" fmla="*/ 210 w 248"/>
              <a:gd name="T31" fmla="*/ 84 h 390"/>
              <a:gd name="T32" fmla="*/ 194 w 248"/>
              <a:gd name="T33" fmla="*/ 88 h 390"/>
              <a:gd name="T34" fmla="*/ 182 w 248"/>
              <a:gd name="T35" fmla="*/ 98 h 390"/>
              <a:gd name="T36" fmla="*/ 182 w 248"/>
              <a:gd name="T37" fmla="*/ 98 h 390"/>
              <a:gd name="T38" fmla="*/ 84 w 248"/>
              <a:gd name="T39" fmla="*/ 156 h 390"/>
              <a:gd name="T40" fmla="*/ 74 w 248"/>
              <a:gd name="T41" fmla="*/ 160 h 390"/>
              <a:gd name="T42" fmla="*/ 70 w 248"/>
              <a:gd name="T43" fmla="*/ 170 h 390"/>
              <a:gd name="T44" fmla="*/ 80 w 248"/>
              <a:gd name="T45" fmla="*/ 184 h 390"/>
              <a:gd name="T46" fmla="*/ 146 w 248"/>
              <a:gd name="T47" fmla="*/ 186 h 390"/>
              <a:gd name="T48" fmla="*/ 172 w 248"/>
              <a:gd name="T49" fmla="*/ 160 h 390"/>
              <a:gd name="T50" fmla="*/ 138 w 248"/>
              <a:gd name="T51" fmla="*/ 222 h 390"/>
              <a:gd name="T52" fmla="*/ 146 w 248"/>
              <a:gd name="T53" fmla="*/ 212 h 390"/>
              <a:gd name="T54" fmla="*/ 142 w 248"/>
              <a:gd name="T55" fmla="*/ 204 h 390"/>
              <a:gd name="T56" fmla="*/ 50 w 248"/>
              <a:gd name="T57" fmla="*/ 202 h 390"/>
              <a:gd name="T58" fmla="*/ 42 w 248"/>
              <a:gd name="T59" fmla="*/ 204 h 390"/>
              <a:gd name="T60" fmla="*/ 38 w 248"/>
              <a:gd name="T61" fmla="*/ 212 h 390"/>
              <a:gd name="T62" fmla="*/ 46 w 248"/>
              <a:gd name="T63" fmla="*/ 222 h 390"/>
              <a:gd name="T64" fmla="*/ 104 w 248"/>
              <a:gd name="T65" fmla="*/ 224 h 390"/>
              <a:gd name="T66" fmla="*/ 98 w 248"/>
              <a:gd name="T67" fmla="*/ 226 h 390"/>
              <a:gd name="T68" fmla="*/ 94 w 248"/>
              <a:gd name="T69" fmla="*/ 228 h 390"/>
              <a:gd name="T70" fmla="*/ 0 w 248"/>
              <a:gd name="T71" fmla="*/ 324 h 390"/>
              <a:gd name="T72" fmla="*/ 6 w 248"/>
              <a:gd name="T73" fmla="*/ 344 h 390"/>
              <a:gd name="T74" fmla="*/ 20 w 248"/>
              <a:gd name="T75" fmla="*/ 350 h 390"/>
              <a:gd name="T76" fmla="*/ 88 w 248"/>
              <a:gd name="T77" fmla="*/ 290 h 390"/>
              <a:gd name="T78" fmla="*/ 90 w 248"/>
              <a:gd name="T79" fmla="*/ 378 h 390"/>
              <a:gd name="T80" fmla="*/ 108 w 248"/>
              <a:gd name="T81" fmla="*/ 390 h 390"/>
              <a:gd name="T82" fmla="*/ 116 w 248"/>
              <a:gd name="T83" fmla="*/ 388 h 390"/>
              <a:gd name="T84" fmla="*/ 128 w 248"/>
              <a:gd name="T85" fmla="*/ 370 h 390"/>
              <a:gd name="T86" fmla="*/ 216 w 248"/>
              <a:gd name="T87" fmla="*/ 284 h 390"/>
              <a:gd name="T88" fmla="*/ 236 w 248"/>
              <a:gd name="T89" fmla="*/ 282 h 390"/>
              <a:gd name="T90" fmla="*/ 248 w 248"/>
              <a:gd name="T91" fmla="*/ 264 h 390"/>
              <a:gd name="T92" fmla="*/ 248 w 248"/>
              <a:gd name="T93" fmla="*/ 120 h 390"/>
              <a:gd name="T94" fmla="*/ 28 w 248"/>
              <a:gd name="T95" fmla="*/ 202 h 390"/>
              <a:gd name="T96" fmla="*/ 36 w 248"/>
              <a:gd name="T97" fmla="*/ 208 h 390"/>
              <a:gd name="T98" fmla="*/ 42 w 248"/>
              <a:gd name="T99" fmla="*/ 206 h 390"/>
              <a:gd name="T100" fmla="*/ 44 w 248"/>
              <a:gd name="T101" fmla="*/ 196 h 390"/>
              <a:gd name="T102" fmla="*/ 16 w 248"/>
              <a:gd name="T103" fmla="*/ 118 h 390"/>
              <a:gd name="T104" fmla="*/ 8 w 248"/>
              <a:gd name="T105" fmla="*/ 116 h 390"/>
              <a:gd name="T106" fmla="*/ 2 w 248"/>
              <a:gd name="T107" fmla="*/ 120 h 390"/>
              <a:gd name="T108" fmla="*/ 28 w 248"/>
              <a:gd name="T109" fmla="*/ 20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8" h="390">
                <a:moveTo>
                  <a:pt x="148" y="38"/>
                </a:moveTo>
                <a:lnTo>
                  <a:pt x="148" y="38"/>
                </a:lnTo>
                <a:lnTo>
                  <a:pt x="150" y="30"/>
                </a:lnTo>
                <a:lnTo>
                  <a:pt x="152" y="22"/>
                </a:lnTo>
                <a:lnTo>
                  <a:pt x="154" y="16"/>
                </a:lnTo>
                <a:lnTo>
                  <a:pt x="160" y="12"/>
                </a:lnTo>
                <a:lnTo>
                  <a:pt x="164" y="6"/>
                </a:lnTo>
                <a:lnTo>
                  <a:pt x="172" y="4"/>
                </a:lnTo>
                <a:lnTo>
                  <a:pt x="178" y="2"/>
                </a:lnTo>
                <a:lnTo>
                  <a:pt x="186" y="0"/>
                </a:lnTo>
                <a:lnTo>
                  <a:pt x="186" y="0"/>
                </a:lnTo>
                <a:lnTo>
                  <a:pt x="192" y="2"/>
                </a:lnTo>
                <a:lnTo>
                  <a:pt x="200" y="4"/>
                </a:lnTo>
                <a:lnTo>
                  <a:pt x="206" y="6"/>
                </a:lnTo>
                <a:lnTo>
                  <a:pt x="212" y="12"/>
                </a:lnTo>
                <a:lnTo>
                  <a:pt x="216" y="16"/>
                </a:lnTo>
                <a:lnTo>
                  <a:pt x="220" y="22"/>
                </a:lnTo>
                <a:lnTo>
                  <a:pt x="222" y="30"/>
                </a:lnTo>
                <a:lnTo>
                  <a:pt x="222" y="38"/>
                </a:lnTo>
                <a:lnTo>
                  <a:pt x="222" y="38"/>
                </a:lnTo>
                <a:lnTo>
                  <a:pt x="222" y="44"/>
                </a:lnTo>
                <a:lnTo>
                  <a:pt x="220" y="52"/>
                </a:lnTo>
                <a:lnTo>
                  <a:pt x="216" y="58"/>
                </a:lnTo>
                <a:lnTo>
                  <a:pt x="212" y="64"/>
                </a:lnTo>
                <a:lnTo>
                  <a:pt x="206" y="68"/>
                </a:lnTo>
                <a:lnTo>
                  <a:pt x="200" y="72"/>
                </a:lnTo>
                <a:lnTo>
                  <a:pt x="192" y="74"/>
                </a:lnTo>
                <a:lnTo>
                  <a:pt x="186" y="74"/>
                </a:lnTo>
                <a:lnTo>
                  <a:pt x="186" y="74"/>
                </a:lnTo>
                <a:lnTo>
                  <a:pt x="178" y="74"/>
                </a:lnTo>
                <a:lnTo>
                  <a:pt x="172" y="72"/>
                </a:lnTo>
                <a:lnTo>
                  <a:pt x="164" y="68"/>
                </a:lnTo>
                <a:lnTo>
                  <a:pt x="160" y="64"/>
                </a:lnTo>
                <a:lnTo>
                  <a:pt x="154" y="58"/>
                </a:lnTo>
                <a:lnTo>
                  <a:pt x="152" y="52"/>
                </a:lnTo>
                <a:lnTo>
                  <a:pt x="150" y="44"/>
                </a:lnTo>
                <a:lnTo>
                  <a:pt x="148" y="38"/>
                </a:lnTo>
                <a:lnTo>
                  <a:pt x="148" y="38"/>
                </a:lnTo>
                <a:close/>
                <a:moveTo>
                  <a:pt x="248" y="120"/>
                </a:moveTo>
                <a:lnTo>
                  <a:pt x="248" y="120"/>
                </a:lnTo>
                <a:lnTo>
                  <a:pt x="246" y="106"/>
                </a:lnTo>
                <a:lnTo>
                  <a:pt x="242" y="100"/>
                </a:lnTo>
                <a:lnTo>
                  <a:pt x="238" y="96"/>
                </a:lnTo>
                <a:lnTo>
                  <a:pt x="238" y="96"/>
                </a:lnTo>
                <a:lnTo>
                  <a:pt x="232" y="90"/>
                </a:lnTo>
                <a:lnTo>
                  <a:pt x="226" y="88"/>
                </a:lnTo>
                <a:lnTo>
                  <a:pt x="218" y="84"/>
                </a:lnTo>
                <a:lnTo>
                  <a:pt x="210" y="84"/>
                </a:lnTo>
                <a:lnTo>
                  <a:pt x="210" y="84"/>
                </a:lnTo>
                <a:lnTo>
                  <a:pt x="202" y="86"/>
                </a:lnTo>
                <a:lnTo>
                  <a:pt x="194" y="88"/>
                </a:lnTo>
                <a:lnTo>
                  <a:pt x="188" y="92"/>
                </a:lnTo>
                <a:lnTo>
                  <a:pt x="182" y="98"/>
                </a:lnTo>
                <a:lnTo>
                  <a:pt x="182" y="98"/>
                </a:lnTo>
                <a:lnTo>
                  <a:pt x="182" y="98"/>
                </a:lnTo>
                <a:lnTo>
                  <a:pt x="182" y="98"/>
                </a:lnTo>
                <a:lnTo>
                  <a:pt x="182" y="98"/>
                </a:lnTo>
                <a:lnTo>
                  <a:pt x="178" y="102"/>
                </a:lnTo>
                <a:lnTo>
                  <a:pt x="138" y="156"/>
                </a:lnTo>
                <a:lnTo>
                  <a:pt x="84" y="156"/>
                </a:lnTo>
                <a:lnTo>
                  <a:pt x="84" y="156"/>
                </a:lnTo>
                <a:lnTo>
                  <a:pt x="80" y="156"/>
                </a:lnTo>
                <a:lnTo>
                  <a:pt x="74" y="160"/>
                </a:lnTo>
                <a:lnTo>
                  <a:pt x="70" y="164"/>
                </a:lnTo>
                <a:lnTo>
                  <a:pt x="70" y="170"/>
                </a:lnTo>
                <a:lnTo>
                  <a:pt x="70" y="170"/>
                </a:lnTo>
                <a:lnTo>
                  <a:pt x="70" y="176"/>
                </a:lnTo>
                <a:lnTo>
                  <a:pt x="74" y="182"/>
                </a:lnTo>
                <a:lnTo>
                  <a:pt x="80" y="184"/>
                </a:lnTo>
                <a:lnTo>
                  <a:pt x="84" y="186"/>
                </a:lnTo>
                <a:lnTo>
                  <a:pt x="146" y="186"/>
                </a:lnTo>
                <a:lnTo>
                  <a:pt x="146" y="186"/>
                </a:lnTo>
                <a:lnTo>
                  <a:pt x="152" y="184"/>
                </a:lnTo>
                <a:lnTo>
                  <a:pt x="158" y="180"/>
                </a:lnTo>
                <a:lnTo>
                  <a:pt x="172" y="160"/>
                </a:lnTo>
                <a:lnTo>
                  <a:pt x="172" y="222"/>
                </a:lnTo>
                <a:lnTo>
                  <a:pt x="138" y="222"/>
                </a:lnTo>
                <a:lnTo>
                  <a:pt x="138" y="222"/>
                </a:lnTo>
                <a:lnTo>
                  <a:pt x="142" y="218"/>
                </a:lnTo>
                <a:lnTo>
                  <a:pt x="144" y="216"/>
                </a:lnTo>
                <a:lnTo>
                  <a:pt x="146" y="212"/>
                </a:lnTo>
                <a:lnTo>
                  <a:pt x="146" y="212"/>
                </a:lnTo>
                <a:lnTo>
                  <a:pt x="144" y="208"/>
                </a:lnTo>
                <a:lnTo>
                  <a:pt x="142" y="204"/>
                </a:lnTo>
                <a:lnTo>
                  <a:pt x="138" y="202"/>
                </a:lnTo>
                <a:lnTo>
                  <a:pt x="134" y="202"/>
                </a:lnTo>
                <a:lnTo>
                  <a:pt x="50" y="202"/>
                </a:lnTo>
                <a:lnTo>
                  <a:pt x="50" y="202"/>
                </a:lnTo>
                <a:lnTo>
                  <a:pt x="46" y="202"/>
                </a:lnTo>
                <a:lnTo>
                  <a:pt x="42" y="204"/>
                </a:lnTo>
                <a:lnTo>
                  <a:pt x="40" y="208"/>
                </a:lnTo>
                <a:lnTo>
                  <a:pt x="38" y="212"/>
                </a:lnTo>
                <a:lnTo>
                  <a:pt x="38" y="212"/>
                </a:lnTo>
                <a:lnTo>
                  <a:pt x="40" y="216"/>
                </a:lnTo>
                <a:lnTo>
                  <a:pt x="42" y="220"/>
                </a:lnTo>
                <a:lnTo>
                  <a:pt x="46" y="222"/>
                </a:lnTo>
                <a:lnTo>
                  <a:pt x="50" y="224"/>
                </a:lnTo>
                <a:lnTo>
                  <a:pt x="104" y="224"/>
                </a:lnTo>
                <a:lnTo>
                  <a:pt x="104" y="224"/>
                </a:lnTo>
                <a:lnTo>
                  <a:pt x="100" y="224"/>
                </a:lnTo>
                <a:lnTo>
                  <a:pt x="100" y="224"/>
                </a:lnTo>
                <a:lnTo>
                  <a:pt x="98" y="226"/>
                </a:lnTo>
                <a:lnTo>
                  <a:pt x="98" y="226"/>
                </a:lnTo>
                <a:lnTo>
                  <a:pt x="94" y="228"/>
                </a:lnTo>
                <a:lnTo>
                  <a:pt x="94" y="228"/>
                </a:lnTo>
                <a:lnTo>
                  <a:pt x="6" y="318"/>
                </a:lnTo>
                <a:lnTo>
                  <a:pt x="6" y="318"/>
                </a:lnTo>
                <a:lnTo>
                  <a:pt x="0" y="324"/>
                </a:lnTo>
                <a:lnTo>
                  <a:pt x="0" y="332"/>
                </a:lnTo>
                <a:lnTo>
                  <a:pt x="0" y="338"/>
                </a:lnTo>
                <a:lnTo>
                  <a:pt x="6" y="344"/>
                </a:lnTo>
                <a:lnTo>
                  <a:pt x="6" y="344"/>
                </a:lnTo>
                <a:lnTo>
                  <a:pt x="12" y="350"/>
                </a:lnTo>
                <a:lnTo>
                  <a:pt x="20" y="350"/>
                </a:lnTo>
                <a:lnTo>
                  <a:pt x="26" y="350"/>
                </a:lnTo>
                <a:lnTo>
                  <a:pt x="32" y="344"/>
                </a:lnTo>
                <a:lnTo>
                  <a:pt x="88" y="290"/>
                </a:lnTo>
                <a:lnTo>
                  <a:pt x="88" y="370"/>
                </a:lnTo>
                <a:lnTo>
                  <a:pt x="88" y="370"/>
                </a:lnTo>
                <a:lnTo>
                  <a:pt x="90" y="378"/>
                </a:lnTo>
                <a:lnTo>
                  <a:pt x="94" y="384"/>
                </a:lnTo>
                <a:lnTo>
                  <a:pt x="100" y="388"/>
                </a:lnTo>
                <a:lnTo>
                  <a:pt x="108" y="390"/>
                </a:lnTo>
                <a:lnTo>
                  <a:pt x="108" y="390"/>
                </a:lnTo>
                <a:lnTo>
                  <a:pt x="108" y="390"/>
                </a:lnTo>
                <a:lnTo>
                  <a:pt x="116" y="388"/>
                </a:lnTo>
                <a:lnTo>
                  <a:pt x="122" y="384"/>
                </a:lnTo>
                <a:lnTo>
                  <a:pt x="126" y="378"/>
                </a:lnTo>
                <a:lnTo>
                  <a:pt x="128" y="370"/>
                </a:lnTo>
                <a:lnTo>
                  <a:pt x="128" y="284"/>
                </a:lnTo>
                <a:lnTo>
                  <a:pt x="192" y="284"/>
                </a:lnTo>
                <a:lnTo>
                  <a:pt x="216" y="284"/>
                </a:lnTo>
                <a:lnTo>
                  <a:pt x="230" y="284"/>
                </a:lnTo>
                <a:lnTo>
                  <a:pt x="230" y="284"/>
                </a:lnTo>
                <a:lnTo>
                  <a:pt x="236" y="282"/>
                </a:lnTo>
                <a:lnTo>
                  <a:pt x="244" y="278"/>
                </a:lnTo>
                <a:lnTo>
                  <a:pt x="248" y="272"/>
                </a:lnTo>
                <a:lnTo>
                  <a:pt x="248" y="264"/>
                </a:lnTo>
                <a:lnTo>
                  <a:pt x="248" y="122"/>
                </a:lnTo>
                <a:lnTo>
                  <a:pt x="248" y="122"/>
                </a:lnTo>
                <a:lnTo>
                  <a:pt x="248" y="120"/>
                </a:lnTo>
                <a:lnTo>
                  <a:pt x="248" y="120"/>
                </a:lnTo>
                <a:close/>
                <a:moveTo>
                  <a:pt x="28" y="202"/>
                </a:moveTo>
                <a:lnTo>
                  <a:pt x="28" y="202"/>
                </a:lnTo>
                <a:lnTo>
                  <a:pt x="30" y="206"/>
                </a:lnTo>
                <a:lnTo>
                  <a:pt x="36" y="208"/>
                </a:lnTo>
                <a:lnTo>
                  <a:pt x="36" y="208"/>
                </a:lnTo>
                <a:lnTo>
                  <a:pt x="38" y="208"/>
                </a:lnTo>
                <a:lnTo>
                  <a:pt x="38" y="208"/>
                </a:lnTo>
                <a:lnTo>
                  <a:pt x="42" y="206"/>
                </a:lnTo>
                <a:lnTo>
                  <a:pt x="44" y="204"/>
                </a:lnTo>
                <a:lnTo>
                  <a:pt x="44" y="200"/>
                </a:lnTo>
                <a:lnTo>
                  <a:pt x="44" y="196"/>
                </a:lnTo>
                <a:lnTo>
                  <a:pt x="18" y="122"/>
                </a:lnTo>
                <a:lnTo>
                  <a:pt x="18" y="122"/>
                </a:lnTo>
                <a:lnTo>
                  <a:pt x="16" y="118"/>
                </a:lnTo>
                <a:lnTo>
                  <a:pt x="14" y="116"/>
                </a:lnTo>
                <a:lnTo>
                  <a:pt x="10" y="116"/>
                </a:lnTo>
                <a:lnTo>
                  <a:pt x="8" y="116"/>
                </a:lnTo>
                <a:lnTo>
                  <a:pt x="8" y="116"/>
                </a:lnTo>
                <a:lnTo>
                  <a:pt x="4" y="118"/>
                </a:lnTo>
                <a:lnTo>
                  <a:pt x="2" y="120"/>
                </a:lnTo>
                <a:lnTo>
                  <a:pt x="2" y="124"/>
                </a:lnTo>
                <a:lnTo>
                  <a:pt x="2" y="126"/>
                </a:lnTo>
                <a:lnTo>
                  <a:pt x="28" y="2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Oval 33">
            <a:extLst>
              <a:ext uri="{FF2B5EF4-FFF2-40B4-BE49-F238E27FC236}">
                <a16:creationId xmlns:a16="http://schemas.microsoft.com/office/drawing/2014/main" id="{90474E6E-E12B-19C9-059B-96D14B003C67}"/>
              </a:ext>
            </a:extLst>
          </p:cNvPr>
          <p:cNvSpPr/>
          <p:nvPr/>
        </p:nvSpPr>
        <p:spPr>
          <a:xfrm>
            <a:off x="3955549" y="4182872"/>
            <a:ext cx="781646" cy="7816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6" name="Freeform 4898">
            <a:extLst>
              <a:ext uri="{FF2B5EF4-FFF2-40B4-BE49-F238E27FC236}">
                <a16:creationId xmlns:a16="http://schemas.microsoft.com/office/drawing/2014/main" id="{2AFDD60B-2970-17BF-401B-88FED5AB82FE}"/>
              </a:ext>
            </a:extLst>
          </p:cNvPr>
          <p:cNvSpPr>
            <a:spLocks noEditPoints="1"/>
          </p:cNvSpPr>
          <p:nvPr/>
        </p:nvSpPr>
        <p:spPr bwMode="auto">
          <a:xfrm>
            <a:off x="4211422" y="4323111"/>
            <a:ext cx="281286" cy="465577"/>
          </a:xfrm>
          <a:custGeom>
            <a:avLst/>
            <a:gdLst>
              <a:gd name="T0" fmla="*/ 162 w 232"/>
              <a:gd name="T1" fmla="*/ 346 h 384"/>
              <a:gd name="T2" fmla="*/ 152 w 232"/>
              <a:gd name="T3" fmla="*/ 352 h 384"/>
              <a:gd name="T4" fmla="*/ 76 w 232"/>
              <a:gd name="T5" fmla="*/ 350 h 384"/>
              <a:gd name="T6" fmla="*/ 70 w 232"/>
              <a:gd name="T7" fmla="*/ 342 h 384"/>
              <a:gd name="T8" fmla="*/ 72 w 232"/>
              <a:gd name="T9" fmla="*/ 334 h 384"/>
              <a:gd name="T10" fmla="*/ 152 w 232"/>
              <a:gd name="T11" fmla="*/ 332 h 384"/>
              <a:gd name="T12" fmla="*/ 160 w 232"/>
              <a:gd name="T13" fmla="*/ 334 h 384"/>
              <a:gd name="T14" fmla="*/ 162 w 232"/>
              <a:gd name="T15" fmla="*/ 342 h 384"/>
              <a:gd name="T16" fmla="*/ 92 w 232"/>
              <a:gd name="T17" fmla="*/ 364 h 384"/>
              <a:gd name="T18" fmla="*/ 84 w 232"/>
              <a:gd name="T19" fmla="*/ 370 h 384"/>
              <a:gd name="T20" fmla="*/ 84 w 232"/>
              <a:gd name="T21" fmla="*/ 378 h 384"/>
              <a:gd name="T22" fmla="*/ 92 w 232"/>
              <a:gd name="T23" fmla="*/ 384 h 384"/>
              <a:gd name="T24" fmla="*/ 142 w 232"/>
              <a:gd name="T25" fmla="*/ 382 h 384"/>
              <a:gd name="T26" fmla="*/ 150 w 232"/>
              <a:gd name="T27" fmla="*/ 374 h 384"/>
              <a:gd name="T28" fmla="*/ 146 w 232"/>
              <a:gd name="T29" fmla="*/ 366 h 384"/>
              <a:gd name="T30" fmla="*/ 140 w 232"/>
              <a:gd name="T31" fmla="*/ 364 h 384"/>
              <a:gd name="T32" fmla="*/ 232 w 232"/>
              <a:gd name="T33" fmla="*/ 132 h 384"/>
              <a:gd name="T34" fmla="*/ 214 w 232"/>
              <a:gd name="T35" fmla="*/ 180 h 384"/>
              <a:gd name="T36" fmla="*/ 190 w 232"/>
              <a:gd name="T37" fmla="*/ 212 h 384"/>
              <a:gd name="T38" fmla="*/ 174 w 232"/>
              <a:gd name="T39" fmla="*/ 248 h 384"/>
              <a:gd name="T40" fmla="*/ 166 w 232"/>
              <a:gd name="T41" fmla="*/ 302 h 384"/>
              <a:gd name="T42" fmla="*/ 160 w 232"/>
              <a:gd name="T43" fmla="*/ 312 h 384"/>
              <a:gd name="T44" fmla="*/ 82 w 232"/>
              <a:gd name="T45" fmla="*/ 318 h 384"/>
              <a:gd name="T46" fmla="*/ 72 w 232"/>
              <a:gd name="T47" fmla="*/ 312 h 384"/>
              <a:gd name="T48" fmla="*/ 66 w 232"/>
              <a:gd name="T49" fmla="*/ 302 h 384"/>
              <a:gd name="T50" fmla="*/ 58 w 232"/>
              <a:gd name="T51" fmla="*/ 248 h 384"/>
              <a:gd name="T52" fmla="*/ 42 w 232"/>
              <a:gd name="T53" fmla="*/ 212 h 384"/>
              <a:gd name="T54" fmla="*/ 18 w 232"/>
              <a:gd name="T55" fmla="*/ 180 h 384"/>
              <a:gd name="T56" fmla="*/ 0 w 232"/>
              <a:gd name="T57" fmla="*/ 132 h 384"/>
              <a:gd name="T58" fmla="*/ 2 w 232"/>
              <a:gd name="T59" fmla="*/ 98 h 384"/>
              <a:gd name="T60" fmla="*/ 28 w 232"/>
              <a:gd name="T61" fmla="*/ 38 h 384"/>
              <a:gd name="T62" fmla="*/ 54 w 232"/>
              <a:gd name="T63" fmla="*/ 16 h 384"/>
              <a:gd name="T64" fmla="*/ 88 w 232"/>
              <a:gd name="T65" fmla="*/ 4 h 384"/>
              <a:gd name="T66" fmla="*/ 116 w 232"/>
              <a:gd name="T67" fmla="*/ 0 h 384"/>
              <a:gd name="T68" fmla="*/ 156 w 232"/>
              <a:gd name="T69" fmla="*/ 6 h 384"/>
              <a:gd name="T70" fmla="*/ 188 w 232"/>
              <a:gd name="T71" fmla="*/ 24 h 384"/>
              <a:gd name="T72" fmla="*/ 216 w 232"/>
              <a:gd name="T73" fmla="*/ 56 h 384"/>
              <a:gd name="T74" fmla="*/ 232 w 232"/>
              <a:gd name="T75" fmla="*/ 120 h 384"/>
              <a:gd name="T76" fmla="*/ 126 w 232"/>
              <a:gd name="T77" fmla="*/ 42 h 384"/>
              <a:gd name="T78" fmla="*/ 120 w 232"/>
              <a:gd name="T79" fmla="*/ 32 h 384"/>
              <a:gd name="T80" fmla="*/ 100 w 232"/>
              <a:gd name="T81" fmla="*/ 32 h 384"/>
              <a:gd name="T82" fmla="*/ 56 w 232"/>
              <a:gd name="T83" fmla="*/ 54 h 384"/>
              <a:gd name="T84" fmla="*/ 30 w 232"/>
              <a:gd name="T85" fmla="*/ 100 h 384"/>
              <a:gd name="T86" fmla="*/ 30 w 232"/>
              <a:gd name="T87" fmla="*/ 124 h 384"/>
              <a:gd name="T88" fmla="*/ 40 w 232"/>
              <a:gd name="T89" fmla="*/ 132 h 384"/>
              <a:gd name="T90" fmla="*/ 46 w 232"/>
              <a:gd name="T91" fmla="*/ 128 h 384"/>
              <a:gd name="T92" fmla="*/ 50 w 232"/>
              <a:gd name="T93" fmla="*/ 122 h 384"/>
              <a:gd name="T94" fmla="*/ 62 w 232"/>
              <a:gd name="T95" fmla="*/ 76 h 384"/>
              <a:gd name="T96" fmla="*/ 92 w 232"/>
              <a:gd name="T97" fmla="*/ 56 h 384"/>
              <a:gd name="T98" fmla="*/ 116 w 232"/>
              <a:gd name="T99" fmla="*/ 52 h 384"/>
              <a:gd name="T100" fmla="*/ 126 w 232"/>
              <a:gd name="T101" fmla="*/ 4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384">
                <a:moveTo>
                  <a:pt x="162" y="342"/>
                </a:moveTo>
                <a:lnTo>
                  <a:pt x="162" y="342"/>
                </a:lnTo>
                <a:lnTo>
                  <a:pt x="162" y="346"/>
                </a:lnTo>
                <a:lnTo>
                  <a:pt x="160" y="348"/>
                </a:lnTo>
                <a:lnTo>
                  <a:pt x="156" y="350"/>
                </a:lnTo>
                <a:lnTo>
                  <a:pt x="152" y="352"/>
                </a:lnTo>
                <a:lnTo>
                  <a:pt x="80" y="352"/>
                </a:lnTo>
                <a:lnTo>
                  <a:pt x="80" y="352"/>
                </a:lnTo>
                <a:lnTo>
                  <a:pt x="76" y="350"/>
                </a:lnTo>
                <a:lnTo>
                  <a:pt x="72" y="348"/>
                </a:lnTo>
                <a:lnTo>
                  <a:pt x="70" y="346"/>
                </a:lnTo>
                <a:lnTo>
                  <a:pt x="70" y="342"/>
                </a:lnTo>
                <a:lnTo>
                  <a:pt x="70" y="342"/>
                </a:lnTo>
                <a:lnTo>
                  <a:pt x="70" y="338"/>
                </a:lnTo>
                <a:lnTo>
                  <a:pt x="72" y="334"/>
                </a:lnTo>
                <a:lnTo>
                  <a:pt x="76" y="332"/>
                </a:lnTo>
                <a:lnTo>
                  <a:pt x="80" y="332"/>
                </a:lnTo>
                <a:lnTo>
                  <a:pt x="152" y="332"/>
                </a:lnTo>
                <a:lnTo>
                  <a:pt x="152" y="332"/>
                </a:lnTo>
                <a:lnTo>
                  <a:pt x="156" y="332"/>
                </a:lnTo>
                <a:lnTo>
                  <a:pt x="160" y="334"/>
                </a:lnTo>
                <a:lnTo>
                  <a:pt x="162" y="338"/>
                </a:lnTo>
                <a:lnTo>
                  <a:pt x="162" y="342"/>
                </a:lnTo>
                <a:lnTo>
                  <a:pt x="162" y="342"/>
                </a:lnTo>
                <a:close/>
                <a:moveTo>
                  <a:pt x="140" y="364"/>
                </a:moveTo>
                <a:lnTo>
                  <a:pt x="92" y="364"/>
                </a:lnTo>
                <a:lnTo>
                  <a:pt x="92" y="364"/>
                </a:lnTo>
                <a:lnTo>
                  <a:pt x="90" y="364"/>
                </a:lnTo>
                <a:lnTo>
                  <a:pt x="86" y="366"/>
                </a:lnTo>
                <a:lnTo>
                  <a:pt x="84" y="370"/>
                </a:lnTo>
                <a:lnTo>
                  <a:pt x="82" y="374"/>
                </a:lnTo>
                <a:lnTo>
                  <a:pt x="82" y="374"/>
                </a:lnTo>
                <a:lnTo>
                  <a:pt x="84" y="378"/>
                </a:lnTo>
                <a:lnTo>
                  <a:pt x="86" y="380"/>
                </a:lnTo>
                <a:lnTo>
                  <a:pt x="90" y="382"/>
                </a:lnTo>
                <a:lnTo>
                  <a:pt x="92" y="384"/>
                </a:lnTo>
                <a:lnTo>
                  <a:pt x="140" y="384"/>
                </a:lnTo>
                <a:lnTo>
                  <a:pt x="140" y="384"/>
                </a:lnTo>
                <a:lnTo>
                  <a:pt x="142" y="382"/>
                </a:lnTo>
                <a:lnTo>
                  <a:pt x="146" y="380"/>
                </a:lnTo>
                <a:lnTo>
                  <a:pt x="148" y="378"/>
                </a:lnTo>
                <a:lnTo>
                  <a:pt x="150" y="374"/>
                </a:lnTo>
                <a:lnTo>
                  <a:pt x="150" y="374"/>
                </a:lnTo>
                <a:lnTo>
                  <a:pt x="148" y="370"/>
                </a:lnTo>
                <a:lnTo>
                  <a:pt x="146" y="366"/>
                </a:lnTo>
                <a:lnTo>
                  <a:pt x="142" y="364"/>
                </a:lnTo>
                <a:lnTo>
                  <a:pt x="140" y="364"/>
                </a:lnTo>
                <a:lnTo>
                  <a:pt x="140" y="364"/>
                </a:lnTo>
                <a:close/>
                <a:moveTo>
                  <a:pt x="232" y="120"/>
                </a:moveTo>
                <a:lnTo>
                  <a:pt x="232" y="120"/>
                </a:lnTo>
                <a:lnTo>
                  <a:pt x="232" y="132"/>
                </a:lnTo>
                <a:lnTo>
                  <a:pt x="230" y="144"/>
                </a:lnTo>
                <a:lnTo>
                  <a:pt x="222" y="164"/>
                </a:lnTo>
                <a:lnTo>
                  <a:pt x="214" y="180"/>
                </a:lnTo>
                <a:lnTo>
                  <a:pt x="202" y="194"/>
                </a:lnTo>
                <a:lnTo>
                  <a:pt x="202" y="194"/>
                </a:lnTo>
                <a:lnTo>
                  <a:pt x="190" y="212"/>
                </a:lnTo>
                <a:lnTo>
                  <a:pt x="184" y="224"/>
                </a:lnTo>
                <a:lnTo>
                  <a:pt x="178" y="234"/>
                </a:lnTo>
                <a:lnTo>
                  <a:pt x="174" y="248"/>
                </a:lnTo>
                <a:lnTo>
                  <a:pt x="170" y="264"/>
                </a:lnTo>
                <a:lnTo>
                  <a:pt x="166" y="280"/>
                </a:lnTo>
                <a:lnTo>
                  <a:pt x="166" y="302"/>
                </a:lnTo>
                <a:lnTo>
                  <a:pt x="166" y="302"/>
                </a:lnTo>
                <a:lnTo>
                  <a:pt x="164" y="308"/>
                </a:lnTo>
                <a:lnTo>
                  <a:pt x="160" y="312"/>
                </a:lnTo>
                <a:lnTo>
                  <a:pt x="156" y="316"/>
                </a:lnTo>
                <a:lnTo>
                  <a:pt x="150" y="318"/>
                </a:lnTo>
                <a:lnTo>
                  <a:pt x="82" y="318"/>
                </a:lnTo>
                <a:lnTo>
                  <a:pt x="82" y="318"/>
                </a:lnTo>
                <a:lnTo>
                  <a:pt x="76" y="316"/>
                </a:lnTo>
                <a:lnTo>
                  <a:pt x="72" y="312"/>
                </a:lnTo>
                <a:lnTo>
                  <a:pt x="68" y="308"/>
                </a:lnTo>
                <a:lnTo>
                  <a:pt x="66" y="302"/>
                </a:lnTo>
                <a:lnTo>
                  <a:pt x="66" y="302"/>
                </a:lnTo>
                <a:lnTo>
                  <a:pt x="66" y="280"/>
                </a:lnTo>
                <a:lnTo>
                  <a:pt x="62" y="264"/>
                </a:lnTo>
                <a:lnTo>
                  <a:pt x="58" y="248"/>
                </a:lnTo>
                <a:lnTo>
                  <a:pt x="54" y="234"/>
                </a:lnTo>
                <a:lnTo>
                  <a:pt x="48" y="224"/>
                </a:lnTo>
                <a:lnTo>
                  <a:pt x="42" y="212"/>
                </a:lnTo>
                <a:lnTo>
                  <a:pt x="30" y="194"/>
                </a:lnTo>
                <a:lnTo>
                  <a:pt x="30" y="194"/>
                </a:lnTo>
                <a:lnTo>
                  <a:pt x="18" y="180"/>
                </a:lnTo>
                <a:lnTo>
                  <a:pt x="10" y="164"/>
                </a:lnTo>
                <a:lnTo>
                  <a:pt x="2" y="144"/>
                </a:lnTo>
                <a:lnTo>
                  <a:pt x="0" y="132"/>
                </a:lnTo>
                <a:lnTo>
                  <a:pt x="0" y="120"/>
                </a:lnTo>
                <a:lnTo>
                  <a:pt x="0" y="120"/>
                </a:lnTo>
                <a:lnTo>
                  <a:pt x="2" y="98"/>
                </a:lnTo>
                <a:lnTo>
                  <a:pt x="8" y="76"/>
                </a:lnTo>
                <a:lnTo>
                  <a:pt x="16" y="56"/>
                </a:lnTo>
                <a:lnTo>
                  <a:pt x="28" y="38"/>
                </a:lnTo>
                <a:lnTo>
                  <a:pt x="36" y="30"/>
                </a:lnTo>
                <a:lnTo>
                  <a:pt x="44" y="24"/>
                </a:lnTo>
                <a:lnTo>
                  <a:pt x="54" y="16"/>
                </a:lnTo>
                <a:lnTo>
                  <a:pt x="64" y="12"/>
                </a:lnTo>
                <a:lnTo>
                  <a:pt x="76" y="6"/>
                </a:lnTo>
                <a:lnTo>
                  <a:pt x="88" y="4"/>
                </a:lnTo>
                <a:lnTo>
                  <a:pt x="102" y="2"/>
                </a:lnTo>
                <a:lnTo>
                  <a:pt x="116" y="0"/>
                </a:lnTo>
                <a:lnTo>
                  <a:pt x="116" y="0"/>
                </a:lnTo>
                <a:lnTo>
                  <a:pt x="130" y="2"/>
                </a:lnTo>
                <a:lnTo>
                  <a:pt x="144" y="4"/>
                </a:lnTo>
                <a:lnTo>
                  <a:pt x="156" y="6"/>
                </a:lnTo>
                <a:lnTo>
                  <a:pt x="168" y="12"/>
                </a:lnTo>
                <a:lnTo>
                  <a:pt x="178" y="16"/>
                </a:lnTo>
                <a:lnTo>
                  <a:pt x="188" y="24"/>
                </a:lnTo>
                <a:lnTo>
                  <a:pt x="196" y="30"/>
                </a:lnTo>
                <a:lnTo>
                  <a:pt x="204" y="38"/>
                </a:lnTo>
                <a:lnTo>
                  <a:pt x="216" y="56"/>
                </a:lnTo>
                <a:lnTo>
                  <a:pt x="224" y="76"/>
                </a:lnTo>
                <a:lnTo>
                  <a:pt x="230" y="98"/>
                </a:lnTo>
                <a:lnTo>
                  <a:pt x="232" y="120"/>
                </a:lnTo>
                <a:lnTo>
                  <a:pt x="232" y="120"/>
                </a:lnTo>
                <a:close/>
                <a:moveTo>
                  <a:pt x="126" y="42"/>
                </a:moveTo>
                <a:lnTo>
                  <a:pt x="126" y="42"/>
                </a:lnTo>
                <a:lnTo>
                  <a:pt x="126" y="38"/>
                </a:lnTo>
                <a:lnTo>
                  <a:pt x="124" y="34"/>
                </a:lnTo>
                <a:lnTo>
                  <a:pt x="120" y="32"/>
                </a:lnTo>
                <a:lnTo>
                  <a:pt x="116" y="32"/>
                </a:lnTo>
                <a:lnTo>
                  <a:pt x="116" y="32"/>
                </a:lnTo>
                <a:lnTo>
                  <a:pt x="100" y="32"/>
                </a:lnTo>
                <a:lnTo>
                  <a:pt x="84" y="36"/>
                </a:lnTo>
                <a:lnTo>
                  <a:pt x="70" y="44"/>
                </a:lnTo>
                <a:lnTo>
                  <a:pt x="56" y="54"/>
                </a:lnTo>
                <a:lnTo>
                  <a:pt x="46" y="66"/>
                </a:lnTo>
                <a:lnTo>
                  <a:pt x="36" y="82"/>
                </a:lnTo>
                <a:lnTo>
                  <a:pt x="30" y="100"/>
                </a:lnTo>
                <a:lnTo>
                  <a:pt x="30" y="122"/>
                </a:lnTo>
                <a:lnTo>
                  <a:pt x="30" y="122"/>
                </a:lnTo>
                <a:lnTo>
                  <a:pt x="30" y="124"/>
                </a:lnTo>
                <a:lnTo>
                  <a:pt x="32" y="128"/>
                </a:lnTo>
                <a:lnTo>
                  <a:pt x="36" y="130"/>
                </a:lnTo>
                <a:lnTo>
                  <a:pt x="40" y="132"/>
                </a:lnTo>
                <a:lnTo>
                  <a:pt x="40" y="132"/>
                </a:lnTo>
                <a:lnTo>
                  <a:pt x="42" y="130"/>
                </a:lnTo>
                <a:lnTo>
                  <a:pt x="46" y="128"/>
                </a:lnTo>
                <a:lnTo>
                  <a:pt x="48" y="124"/>
                </a:lnTo>
                <a:lnTo>
                  <a:pt x="50" y="122"/>
                </a:lnTo>
                <a:lnTo>
                  <a:pt x="50" y="122"/>
                </a:lnTo>
                <a:lnTo>
                  <a:pt x="50" y="104"/>
                </a:lnTo>
                <a:lnTo>
                  <a:pt x="56" y="88"/>
                </a:lnTo>
                <a:lnTo>
                  <a:pt x="62" y="76"/>
                </a:lnTo>
                <a:lnTo>
                  <a:pt x="70" y="68"/>
                </a:lnTo>
                <a:lnTo>
                  <a:pt x="82" y="60"/>
                </a:lnTo>
                <a:lnTo>
                  <a:pt x="92" y="56"/>
                </a:lnTo>
                <a:lnTo>
                  <a:pt x="104" y="52"/>
                </a:lnTo>
                <a:lnTo>
                  <a:pt x="116" y="52"/>
                </a:lnTo>
                <a:lnTo>
                  <a:pt x="116" y="52"/>
                </a:lnTo>
                <a:lnTo>
                  <a:pt x="120" y="50"/>
                </a:lnTo>
                <a:lnTo>
                  <a:pt x="124" y="48"/>
                </a:lnTo>
                <a:lnTo>
                  <a:pt x="126" y="46"/>
                </a:lnTo>
                <a:lnTo>
                  <a:pt x="126" y="42"/>
                </a:lnTo>
                <a:lnTo>
                  <a:pt x="126" y="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1" name="Oval 30">
            <a:extLst>
              <a:ext uri="{FF2B5EF4-FFF2-40B4-BE49-F238E27FC236}">
                <a16:creationId xmlns:a16="http://schemas.microsoft.com/office/drawing/2014/main" id="{7D95AEBC-F9DA-80DC-88A6-3178096020F2}"/>
              </a:ext>
            </a:extLst>
          </p:cNvPr>
          <p:cNvSpPr/>
          <p:nvPr/>
        </p:nvSpPr>
        <p:spPr>
          <a:xfrm>
            <a:off x="7010291" y="2525613"/>
            <a:ext cx="781646" cy="78164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7" name="Freeform 4979">
            <a:extLst>
              <a:ext uri="{FF2B5EF4-FFF2-40B4-BE49-F238E27FC236}">
                <a16:creationId xmlns:a16="http://schemas.microsoft.com/office/drawing/2014/main" id="{EB75A901-F1F6-261E-A1C5-3D8D5919F0A8}"/>
              </a:ext>
            </a:extLst>
          </p:cNvPr>
          <p:cNvSpPr>
            <a:spLocks noEditPoints="1"/>
          </p:cNvSpPr>
          <p:nvPr/>
        </p:nvSpPr>
        <p:spPr bwMode="auto">
          <a:xfrm>
            <a:off x="7131557" y="2694019"/>
            <a:ext cx="569229" cy="467691"/>
          </a:xfrm>
          <a:custGeom>
            <a:avLst/>
            <a:gdLst>
              <a:gd name="T0" fmla="*/ 10 w 370"/>
              <a:gd name="T1" fmla="*/ 28 h 304"/>
              <a:gd name="T2" fmla="*/ 2 w 370"/>
              <a:gd name="T3" fmla="*/ 4 h 304"/>
              <a:gd name="T4" fmla="*/ 12 w 370"/>
              <a:gd name="T5" fmla="*/ 2 h 304"/>
              <a:gd name="T6" fmla="*/ 18 w 370"/>
              <a:gd name="T7" fmla="*/ 10 h 304"/>
              <a:gd name="T8" fmla="*/ 366 w 370"/>
              <a:gd name="T9" fmla="*/ 170 h 304"/>
              <a:gd name="T10" fmla="*/ 336 w 370"/>
              <a:gd name="T11" fmla="*/ 186 h 304"/>
              <a:gd name="T12" fmla="*/ 300 w 370"/>
              <a:gd name="T13" fmla="*/ 234 h 304"/>
              <a:gd name="T14" fmla="*/ 292 w 370"/>
              <a:gd name="T15" fmla="*/ 282 h 304"/>
              <a:gd name="T16" fmla="*/ 252 w 370"/>
              <a:gd name="T17" fmla="*/ 304 h 304"/>
              <a:gd name="T18" fmla="*/ 240 w 370"/>
              <a:gd name="T19" fmla="*/ 302 h 304"/>
              <a:gd name="T20" fmla="*/ 134 w 370"/>
              <a:gd name="T21" fmla="*/ 256 h 304"/>
              <a:gd name="T22" fmla="*/ 114 w 370"/>
              <a:gd name="T23" fmla="*/ 304 h 304"/>
              <a:gd name="T24" fmla="*/ 72 w 370"/>
              <a:gd name="T25" fmla="*/ 292 h 304"/>
              <a:gd name="T26" fmla="*/ 78 w 370"/>
              <a:gd name="T27" fmla="*/ 246 h 304"/>
              <a:gd name="T28" fmla="*/ 30 w 370"/>
              <a:gd name="T29" fmla="*/ 206 h 304"/>
              <a:gd name="T30" fmla="*/ 12 w 370"/>
              <a:gd name="T31" fmla="*/ 144 h 304"/>
              <a:gd name="T32" fmla="*/ 32 w 370"/>
              <a:gd name="T33" fmla="*/ 82 h 304"/>
              <a:gd name="T34" fmla="*/ 28 w 370"/>
              <a:gd name="T35" fmla="*/ 78 h 304"/>
              <a:gd name="T36" fmla="*/ 24 w 370"/>
              <a:gd name="T37" fmla="*/ 72 h 304"/>
              <a:gd name="T38" fmla="*/ 18 w 370"/>
              <a:gd name="T39" fmla="*/ 28 h 304"/>
              <a:gd name="T40" fmla="*/ 48 w 370"/>
              <a:gd name="T41" fmla="*/ 0 h 304"/>
              <a:gd name="T42" fmla="*/ 64 w 370"/>
              <a:gd name="T43" fmla="*/ 4 h 304"/>
              <a:gd name="T44" fmla="*/ 74 w 370"/>
              <a:gd name="T45" fmla="*/ 28 h 304"/>
              <a:gd name="T46" fmla="*/ 50 w 370"/>
              <a:gd name="T47" fmla="*/ 48 h 304"/>
              <a:gd name="T48" fmla="*/ 40 w 370"/>
              <a:gd name="T49" fmla="*/ 40 h 304"/>
              <a:gd name="T50" fmla="*/ 48 w 370"/>
              <a:gd name="T51" fmla="*/ 32 h 304"/>
              <a:gd name="T52" fmla="*/ 58 w 370"/>
              <a:gd name="T53" fmla="*/ 22 h 304"/>
              <a:gd name="T54" fmla="*/ 50 w 370"/>
              <a:gd name="T55" fmla="*/ 16 h 304"/>
              <a:gd name="T56" fmla="*/ 32 w 370"/>
              <a:gd name="T57" fmla="*/ 34 h 304"/>
              <a:gd name="T58" fmla="*/ 40 w 370"/>
              <a:gd name="T59" fmla="*/ 68 h 304"/>
              <a:gd name="T60" fmla="*/ 68 w 370"/>
              <a:gd name="T61" fmla="*/ 48 h 304"/>
              <a:gd name="T62" fmla="*/ 126 w 370"/>
              <a:gd name="T63" fmla="*/ 32 h 304"/>
              <a:gd name="T64" fmla="*/ 242 w 370"/>
              <a:gd name="T65" fmla="*/ 32 h 304"/>
              <a:gd name="T66" fmla="*/ 252 w 370"/>
              <a:gd name="T67" fmla="*/ 14 h 304"/>
              <a:gd name="T68" fmla="*/ 294 w 370"/>
              <a:gd name="T69" fmla="*/ 0 h 304"/>
              <a:gd name="T70" fmla="*/ 320 w 370"/>
              <a:gd name="T71" fmla="*/ 76 h 304"/>
              <a:gd name="T72" fmla="*/ 360 w 370"/>
              <a:gd name="T73" fmla="*/ 116 h 304"/>
              <a:gd name="T74" fmla="*/ 212 w 370"/>
              <a:gd name="T75" fmla="*/ 226 h 304"/>
              <a:gd name="T76" fmla="*/ 204 w 370"/>
              <a:gd name="T77" fmla="*/ 218 h 304"/>
              <a:gd name="T78" fmla="*/ 86 w 370"/>
              <a:gd name="T79" fmla="*/ 206 h 304"/>
              <a:gd name="T80" fmla="*/ 54 w 370"/>
              <a:gd name="T81" fmla="*/ 146 h 304"/>
              <a:gd name="T82" fmla="*/ 46 w 370"/>
              <a:gd name="T83" fmla="*/ 138 h 304"/>
              <a:gd name="T84" fmla="*/ 38 w 370"/>
              <a:gd name="T85" fmla="*/ 146 h 304"/>
              <a:gd name="T86" fmla="*/ 64 w 370"/>
              <a:gd name="T87" fmla="*/ 208 h 304"/>
              <a:gd name="T88" fmla="*/ 204 w 370"/>
              <a:gd name="T89" fmla="*/ 234 h 304"/>
              <a:gd name="T90" fmla="*/ 212 w 370"/>
              <a:gd name="T91" fmla="*/ 226 h 304"/>
              <a:gd name="T92" fmla="*/ 216 w 370"/>
              <a:gd name="T93" fmla="*/ 58 h 304"/>
              <a:gd name="T94" fmla="*/ 144 w 370"/>
              <a:gd name="T95" fmla="*/ 56 h 304"/>
              <a:gd name="T96" fmla="*/ 138 w 370"/>
              <a:gd name="T97" fmla="*/ 70 h 304"/>
              <a:gd name="T98" fmla="*/ 210 w 370"/>
              <a:gd name="T99" fmla="*/ 76 h 304"/>
              <a:gd name="T100" fmla="*/ 220 w 370"/>
              <a:gd name="T101" fmla="*/ 66 h 304"/>
              <a:gd name="T102" fmla="*/ 296 w 370"/>
              <a:gd name="T103" fmla="*/ 94 h 304"/>
              <a:gd name="T104" fmla="*/ 280 w 370"/>
              <a:gd name="T105" fmla="*/ 102 h 304"/>
              <a:gd name="T106" fmla="*/ 286 w 370"/>
              <a:gd name="T107" fmla="*/ 118 h 304"/>
              <a:gd name="T108" fmla="*/ 304 w 370"/>
              <a:gd name="T109" fmla="*/ 11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0" h="304">
                <a:moveTo>
                  <a:pt x="18" y="10"/>
                </a:moveTo>
                <a:lnTo>
                  <a:pt x="18" y="10"/>
                </a:lnTo>
                <a:lnTo>
                  <a:pt x="12" y="18"/>
                </a:lnTo>
                <a:lnTo>
                  <a:pt x="10" y="28"/>
                </a:lnTo>
                <a:lnTo>
                  <a:pt x="10" y="28"/>
                </a:lnTo>
                <a:lnTo>
                  <a:pt x="4" y="20"/>
                </a:lnTo>
                <a:lnTo>
                  <a:pt x="0" y="10"/>
                </a:lnTo>
                <a:lnTo>
                  <a:pt x="0" y="10"/>
                </a:lnTo>
                <a:lnTo>
                  <a:pt x="0" y="8"/>
                </a:lnTo>
                <a:lnTo>
                  <a:pt x="2" y="4"/>
                </a:lnTo>
                <a:lnTo>
                  <a:pt x="4" y="2"/>
                </a:lnTo>
                <a:lnTo>
                  <a:pt x="6" y="0"/>
                </a:lnTo>
                <a:lnTo>
                  <a:pt x="6" y="0"/>
                </a:lnTo>
                <a:lnTo>
                  <a:pt x="10" y="0"/>
                </a:lnTo>
                <a:lnTo>
                  <a:pt x="12" y="2"/>
                </a:lnTo>
                <a:lnTo>
                  <a:pt x="14" y="4"/>
                </a:lnTo>
                <a:lnTo>
                  <a:pt x="16" y="6"/>
                </a:lnTo>
                <a:lnTo>
                  <a:pt x="16" y="6"/>
                </a:lnTo>
                <a:lnTo>
                  <a:pt x="18" y="10"/>
                </a:lnTo>
                <a:lnTo>
                  <a:pt x="18" y="10"/>
                </a:lnTo>
                <a:close/>
                <a:moveTo>
                  <a:pt x="370" y="130"/>
                </a:moveTo>
                <a:lnTo>
                  <a:pt x="370" y="158"/>
                </a:lnTo>
                <a:lnTo>
                  <a:pt x="370" y="158"/>
                </a:lnTo>
                <a:lnTo>
                  <a:pt x="368" y="164"/>
                </a:lnTo>
                <a:lnTo>
                  <a:pt x="366" y="170"/>
                </a:lnTo>
                <a:lnTo>
                  <a:pt x="360" y="174"/>
                </a:lnTo>
                <a:lnTo>
                  <a:pt x="354" y="174"/>
                </a:lnTo>
                <a:lnTo>
                  <a:pt x="340" y="174"/>
                </a:lnTo>
                <a:lnTo>
                  <a:pt x="340" y="174"/>
                </a:lnTo>
                <a:lnTo>
                  <a:pt x="336" y="186"/>
                </a:lnTo>
                <a:lnTo>
                  <a:pt x="332" y="198"/>
                </a:lnTo>
                <a:lnTo>
                  <a:pt x="324" y="208"/>
                </a:lnTo>
                <a:lnTo>
                  <a:pt x="318" y="216"/>
                </a:lnTo>
                <a:lnTo>
                  <a:pt x="310" y="226"/>
                </a:lnTo>
                <a:lnTo>
                  <a:pt x="300" y="234"/>
                </a:lnTo>
                <a:lnTo>
                  <a:pt x="290" y="240"/>
                </a:lnTo>
                <a:lnTo>
                  <a:pt x="280" y="246"/>
                </a:lnTo>
                <a:lnTo>
                  <a:pt x="292" y="278"/>
                </a:lnTo>
                <a:lnTo>
                  <a:pt x="292" y="278"/>
                </a:lnTo>
                <a:lnTo>
                  <a:pt x="292" y="282"/>
                </a:lnTo>
                <a:lnTo>
                  <a:pt x="292" y="286"/>
                </a:lnTo>
                <a:lnTo>
                  <a:pt x="290" y="290"/>
                </a:lnTo>
                <a:lnTo>
                  <a:pt x="286" y="292"/>
                </a:lnTo>
                <a:lnTo>
                  <a:pt x="252" y="304"/>
                </a:lnTo>
                <a:lnTo>
                  <a:pt x="252" y="304"/>
                </a:lnTo>
                <a:lnTo>
                  <a:pt x="248" y="304"/>
                </a:lnTo>
                <a:lnTo>
                  <a:pt x="248" y="304"/>
                </a:lnTo>
                <a:lnTo>
                  <a:pt x="244" y="304"/>
                </a:lnTo>
                <a:lnTo>
                  <a:pt x="244" y="304"/>
                </a:lnTo>
                <a:lnTo>
                  <a:pt x="240" y="302"/>
                </a:lnTo>
                <a:lnTo>
                  <a:pt x="238" y="298"/>
                </a:lnTo>
                <a:lnTo>
                  <a:pt x="224" y="256"/>
                </a:lnTo>
                <a:lnTo>
                  <a:pt x="194" y="256"/>
                </a:lnTo>
                <a:lnTo>
                  <a:pt x="162" y="256"/>
                </a:lnTo>
                <a:lnTo>
                  <a:pt x="134" y="256"/>
                </a:lnTo>
                <a:lnTo>
                  <a:pt x="120" y="298"/>
                </a:lnTo>
                <a:lnTo>
                  <a:pt x="120" y="298"/>
                </a:lnTo>
                <a:lnTo>
                  <a:pt x="118" y="302"/>
                </a:lnTo>
                <a:lnTo>
                  <a:pt x="114" y="304"/>
                </a:lnTo>
                <a:lnTo>
                  <a:pt x="114" y="304"/>
                </a:lnTo>
                <a:lnTo>
                  <a:pt x="110" y="304"/>
                </a:lnTo>
                <a:lnTo>
                  <a:pt x="110" y="304"/>
                </a:lnTo>
                <a:lnTo>
                  <a:pt x="106" y="304"/>
                </a:lnTo>
                <a:lnTo>
                  <a:pt x="72" y="292"/>
                </a:lnTo>
                <a:lnTo>
                  <a:pt x="72" y="292"/>
                </a:lnTo>
                <a:lnTo>
                  <a:pt x="68" y="290"/>
                </a:lnTo>
                <a:lnTo>
                  <a:pt x="66" y="286"/>
                </a:lnTo>
                <a:lnTo>
                  <a:pt x="64" y="282"/>
                </a:lnTo>
                <a:lnTo>
                  <a:pt x="66" y="278"/>
                </a:lnTo>
                <a:lnTo>
                  <a:pt x="78" y="246"/>
                </a:lnTo>
                <a:lnTo>
                  <a:pt x="78" y="246"/>
                </a:lnTo>
                <a:lnTo>
                  <a:pt x="64" y="238"/>
                </a:lnTo>
                <a:lnTo>
                  <a:pt x="52" y="228"/>
                </a:lnTo>
                <a:lnTo>
                  <a:pt x="40" y="218"/>
                </a:lnTo>
                <a:lnTo>
                  <a:pt x="30" y="206"/>
                </a:lnTo>
                <a:lnTo>
                  <a:pt x="24" y="192"/>
                </a:lnTo>
                <a:lnTo>
                  <a:pt x="18" y="176"/>
                </a:lnTo>
                <a:lnTo>
                  <a:pt x="14" y="160"/>
                </a:lnTo>
                <a:lnTo>
                  <a:pt x="12" y="144"/>
                </a:lnTo>
                <a:lnTo>
                  <a:pt x="12" y="144"/>
                </a:lnTo>
                <a:lnTo>
                  <a:pt x="14" y="128"/>
                </a:lnTo>
                <a:lnTo>
                  <a:pt x="18" y="112"/>
                </a:lnTo>
                <a:lnTo>
                  <a:pt x="24" y="96"/>
                </a:lnTo>
                <a:lnTo>
                  <a:pt x="32" y="82"/>
                </a:lnTo>
                <a:lnTo>
                  <a:pt x="32" y="82"/>
                </a:lnTo>
                <a:lnTo>
                  <a:pt x="32" y="82"/>
                </a:lnTo>
                <a:lnTo>
                  <a:pt x="32" y="82"/>
                </a:lnTo>
                <a:lnTo>
                  <a:pt x="28" y="78"/>
                </a:lnTo>
                <a:lnTo>
                  <a:pt x="28" y="78"/>
                </a:lnTo>
                <a:lnTo>
                  <a:pt x="28" y="78"/>
                </a:lnTo>
                <a:lnTo>
                  <a:pt x="28" y="78"/>
                </a:lnTo>
                <a:lnTo>
                  <a:pt x="24" y="72"/>
                </a:lnTo>
                <a:lnTo>
                  <a:pt x="24" y="72"/>
                </a:lnTo>
                <a:lnTo>
                  <a:pt x="24" y="72"/>
                </a:lnTo>
                <a:lnTo>
                  <a:pt x="24" y="72"/>
                </a:lnTo>
                <a:lnTo>
                  <a:pt x="18" y="56"/>
                </a:lnTo>
                <a:lnTo>
                  <a:pt x="16" y="48"/>
                </a:lnTo>
                <a:lnTo>
                  <a:pt x="16" y="38"/>
                </a:lnTo>
                <a:lnTo>
                  <a:pt x="16" y="38"/>
                </a:lnTo>
                <a:lnTo>
                  <a:pt x="18" y="28"/>
                </a:lnTo>
                <a:lnTo>
                  <a:pt x="22" y="18"/>
                </a:lnTo>
                <a:lnTo>
                  <a:pt x="30" y="10"/>
                </a:lnTo>
                <a:lnTo>
                  <a:pt x="38" y="4"/>
                </a:lnTo>
                <a:lnTo>
                  <a:pt x="38" y="4"/>
                </a:lnTo>
                <a:lnTo>
                  <a:pt x="48" y="0"/>
                </a:lnTo>
                <a:lnTo>
                  <a:pt x="60" y="2"/>
                </a:lnTo>
                <a:lnTo>
                  <a:pt x="60" y="2"/>
                </a:lnTo>
                <a:lnTo>
                  <a:pt x="60" y="2"/>
                </a:lnTo>
                <a:lnTo>
                  <a:pt x="60" y="2"/>
                </a:lnTo>
                <a:lnTo>
                  <a:pt x="64" y="4"/>
                </a:lnTo>
                <a:lnTo>
                  <a:pt x="64" y="4"/>
                </a:lnTo>
                <a:lnTo>
                  <a:pt x="70" y="10"/>
                </a:lnTo>
                <a:lnTo>
                  <a:pt x="72" y="16"/>
                </a:lnTo>
                <a:lnTo>
                  <a:pt x="74" y="22"/>
                </a:lnTo>
                <a:lnTo>
                  <a:pt x="74" y="28"/>
                </a:lnTo>
                <a:lnTo>
                  <a:pt x="74" y="28"/>
                </a:lnTo>
                <a:lnTo>
                  <a:pt x="70" y="36"/>
                </a:lnTo>
                <a:lnTo>
                  <a:pt x="64" y="42"/>
                </a:lnTo>
                <a:lnTo>
                  <a:pt x="58" y="46"/>
                </a:lnTo>
                <a:lnTo>
                  <a:pt x="50" y="48"/>
                </a:lnTo>
                <a:lnTo>
                  <a:pt x="50" y="48"/>
                </a:lnTo>
                <a:lnTo>
                  <a:pt x="40" y="46"/>
                </a:lnTo>
                <a:lnTo>
                  <a:pt x="40" y="46"/>
                </a:lnTo>
                <a:lnTo>
                  <a:pt x="40" y="40"/>
                </a:lnTo>
                <a:lnTo>
                  <a:pt x="40" y="40"/>
                </a:lnTo>
                <a:lnTo>
                  <a:pt x="40" y="36"/>
                </a:lnTo>
                <a:lnTo>
                  <a:pt x="42" y="30"/>
                </a:lnTo>
                <a:lnTo>
                  <a:pt x="42" y="30"/>
                </a:lnTo>
                <a:lnTo>
                  <a:pt x="48" y="32"/>
                </a:lnTo>
                <a:lnTo>
                  <a:pt x="48" y="32"/>
                </a:lnTo>
                <a:lnTo>
                  <a:pt x="52" y="30"/>
                </a:lnTo>
                <a:lnTo>
                  <a:pt x="56" y="28"/>
                </a:lnTo>
                <a:lnTo>
                  <a:pt x="58" y="24"/>
                </a:lnTo>
                <a:lnTo>
                  <a:pt x="58" y="24"/>
                </a:lnTo>
                <a:lnTo>
                  <a:pt x="58" y="22"/>
                </a:lnTo>
                <a:lnTo>
                  <a:pt x="56" y="18"/>
                </a:lnTo>
                <a:lnTo>
                  <a:pt x="56" y="18"/>
                </a:lnTo>
                <a:lnTo>
                  <a:pt x="56" y="18"/>
                </a:lnTo>
                <a:lnTo>
                  <a:pt x="56" y="18"/>
                </a:lnTo>
                <a:lnTo>
                  <a:pt x="50" y="16"/>
                </a:lnTo>
                <a:lnTo>
                  <a:pt x="46" y="18"/>
                </a:lnTo>
                <a:lnTo>
                  <a:pt x="46" y="18"/>
                </a:lnTo>
                <a:lnTo>
                  <a:pt x="40" y="22"/>
                </a:lnTo>
                <a:lnTo>
                  <a:pt x="36" y="26"/>
                </a:lnTo>
                <a:lnTo>
                  <a:pt x="32" y="34"/>
                </a:lnTo>
                <a:lnTo>
                  <a:pt x="32" y="40"/>
                </a:lnTo>
                <a:lnTo>
                  <a:pt x="32" y="40"/>
                </a:lnTo>
                <a:lnTo>
                  <a:pt x="32" y="48"/>
                </a:lnTo>
                <a:lnTo>
                  <a:pt x="34" y="54"/>
                </a:lnTo>
                <a:lnTo>
                  <a:pt x="40" y="68"/>
                </a:lnTo>
                <a:lnTo>
                  <a:pt x="40" y="68"/>
                </a:lnTo>
                <a:lnTo>
                  <a:pt x="42" y="70"/>
                </a:lnTo>
                <a:lnTo>
                  <a:pt x="42" y="70"/>
                </a:lnTo>
                <a:lnTo>
                  <a:pt x="58" y="54"/>
                </a:lnTo>
                <a:lnTo>
                  <a:pt x="68" y="48"/>
                </a:lnTo>
                <a:lnTo>
                  <a:pt x="78" y="42"/>
                </a:lnTo>
                <a:lnTo>
                  <a:pt x="90" y="38"/>
                </a:lnTo>
                <a:lnTo>
                  <a:pt x="102" y="34"/>
                </a:lnTo>
                <a:lnTo>
                  <a:pt x="112" y="32"/>
                </a:lnTo>
                <a:lnTo>
                  <a:pt x="126" y="32"/>
                </a:lnTo>
                <a:lnTo>
                  <a:pt x="162" y="32"/>
                </a:lnTo>
                <a:lnTo>
                  <a:pt x="194" y="32"/>
                </a:lnTo>
                <a:lnTo>
                  <a:pt x="232" y="32"/>
                </a:lnTo>
                <a:lnTo>
                  <a:pt x="232" y="32"/>
                </a:lnTo>
                <a:lnTo>
                  <a:pt x="242" y="32"/>
                </a:lnTo>
                <a:lnTo>
                  <a:pt x="242" y="32"/>
                </a:lnTo>
                <a:lnTo>
                  <a:pt x="242" y="32"/>
                </a:lnTo>
                <a:lnTo>
                  <a:pt x="242" y="32"/>
                </a:lnTo>
                <a:lnTo>
                  <a:pt x="246" y="22"/>
                </a:lnTo>
                <a:lnTo>
                  <a:pt x="252" y="14"/>
                </a:lnTo>
                <a:lnTo>
                  <a:pt x="260" y="8"/>
                </a:lnTo>
                <a:lnTo>
                  <a:pt x="268" y="4"/>
                </a:lnTo>
                <a:lnTo>
                  <a:pt x="276" y="2"/>
                </a:lnTo>
                <a:lnTo>
                  <a:pt x="286" y="0"/>
                </a:lnTo>
                <a:lnTo>
                  <a:pt x="294" y="0"/>
                </a:lnTo>
                <a:lnTo>
                  <a:pt x="304" y="2"/>
                </a:lnTo>
                <a:lnTo>
                  <a:pt x="288" y="48"/>
                </a:lnTo>
                <a:lnTo>
                  <a:pt x="288" y="48"/>
                </a:lnTo>
                <a:lnTo>
                  <a:pt x="306" y="60"/>
                </a:lnTo>
                <a:lnTo>
                  <a:pt x="320" y="76"/>
                </a:lnTo>
                <a:lnTo>
                  <a:pt x="332" y="94"/>
                </a:lnTo>
                <a:lnTo>
                  <a:pt x="340" y="114"/>
                </a:lnTo>
                <a:lnTo>
                  <a:pt x="354" y="114"/>
                </a:lnTo>
                <a:lnTo>
                  <a:pt x="354" y="114"/>
                </a:lnTo>
                <a:lnTo>
                  <a:pt x="360" y="116"/>
                </a:lnTo>
                <a:lnTo>
                  <a:pt x="366" y="118"/>
                </a:lnTo>
                <a:lnTo>
                  <a:pt x="368" y="124"/>
                </a:lnTo>
                <a:lnTo>
                  <a:pt x="370" y="130"/>
                </a:lnTo>
                <a:lnTo>
                  <a:pt x="370" y="130"/>
                </a:lnTo>
                <a:close/>
                <a:moveTo>
                  <a:pt x="212" y="226"/>
                </a:moveTo>
                <a:lnTo>
                  <a:pt x="212" y="226"/>
                </a:lnTo>
                <a:lnTo>
                  <a:pt x="210" y="222"/>
                </a:lnTo>
                <a:lnTo>
                  <a:pt x="208" y="220"/>
                </a:lnTo>
                <a:lnTo>
                  <a:pt x="206" y="218"/>
                </a:lnTo>
                <a:lnTo>
                  <a:pt x="204" y="218"/>
                </a:lnTo>
                <a:lnTo>
                  <a:pt x="126" y="218"/>
                </a:lnTo>
                <a:lnTo>
                  <a:pt x="126" y="218"/>
                </a:lnTo>
                <a:lnTo>
                  <a:pt x="112" y="216"/>
                </a:lnTo>
                <a:lnTo>
                  <a:pt x="98" y="212"/>
                </a:lnTo>
                <a:lnTo>
                  <a:pt x="86" y="206"/>
                </a:lnTo>
                <a:lnTo>
                  <a:pt x="74" y="196"/>
                </a:lnTo>
                <a:lnTo>
                  <a:pt x="66" y="186"/>
                </a:lnTo>
                <a:lnTo>
                  <a:pt x="58" y="174"/>
                </a:lnTo>
                <a:lnTo>
                  <a:pt x="54" y="160"/>
                </a:lnTo>
                <a:lnTo>
                  <a:pt x="54" y="146"/>
                </a:lnTo>
                <a:lnTo>
                  <a:pt x="54" y="146"/>
                </a:lnTo>
                <a:lnTo>
                  <a:pt x="52" y="142"/>
                </a:lnTo>
                <a:lnTo>
                  <a:pt x="50" y="140"/>
                </a:lnTo>
                <a:lnTo>
                  <a:pt x="48" y="138"/>
                </a:lnTo>
                <a:lnTo>
                  <a:pt x="46" y="138"/>
                </a:lnTo>
                <a:lnTo>
                  <a:pt x="46" y="138"/>
                </a:lnTo>
                <a:lnTo>
                  <a:pt x="42" y="138"/>
                </a:lnTo>
                <a:lnTo>
                  <a:pt x="40" y="140"/>
                </a:lnTo>
                <a:lnTo>
                  <a:pt x="38" y="142"/>
                </a:lnTo>
                <a:lnTo>
                  <a:pt x="38" y="146"/>
                </a:lnTo>
                <a:lnTo>
                  <a:pt x="38" y="146"/>
                </a:lnTo>
                <a:lnTo>
                  <a:pt x="40" y="164"/>
                </a:lnTo>
                <a:lnTo>
                  <a:pt x="44" y="180"/>
                </a:lnTo>
                <a:lnTo>
                  <a:pt x="52" y="194"/>
                </a:lnTo>
                <a:lnTo>
                  <a:pt x="64" y="208"/>
                </a:lnTo>
                <a:lnTo>
                  <a:pt x="76" y="218"/>
                </a:lnTo>
                <a:lnTo>
                  <a:pt x="92" y="226"/>
                </a:lnTo>
                <a:lnTo>
                  <a:pt x="108" y="232"/>
                </a:lnTo>
                <a:lnTo>
                  <a:pt x="126" y="234"/>
                </a:lnTo>
                <a:lnTo>
                  <a:pt x="204" y="234"/>
                </a:lnTo>
                <a:lnTo>
                  <a:pt x="204" y="234"/>
                </a:lnTo>
                <a:lnTo>
                  <a:pt x="206" y="234"/>
                </a:lnTo>
                <a:lnTo>
                  <a:pt x="208" y="232"/>
                </a:lnTo>
                <a:lnTo>
                  <a:pt x="210" y="228"/>
                </a:lnTo>
                <a:lnTo>
                  <a:pt x="212" y="226"/>
                </a:lnTo>
                <a:lnTo>
                  <a:pt x="212" y="226"/>
                </a:lnTo>
                <a:close/>
                <a:moveTo>
                  <a:pt x="220" y="66"/>
                </a:moveTo>
                <a:lnTo>
                  <a:pt x="220" y="66"/>
                </a:lnTo>
                <a:lnTo>
                  <a:pt x="220" y="62"/>
                </a:lnTo>
                <a:lnTo>
                  <a:pt x="216" y="58"/>
                </a:lnTo>
                <a:lnTo>
                  <a:pt x="214" y="56"/>
                </a:lnTo>
                <a:lnTo>
                  <a:pt x="210" y="56"/>
                </a:lnTo>
                <a:lnTo>
                  <a:pt x="148" y="56"/>
                </a:lnTo>
                <a:lnTo>
                  <a:pt x="148" y="56"/>
                </a:lnTo>
                <a:lnTo>
                  <a:pt x="144" y="56"/>
                </a:lnTo>
                <a:lnTo>
                  <a:pt x="140" y="58"/>
                </a:lnTo>
                <a:lnTo>
                  <a:pt x="138" y="62"/>
                </a:lnTo>
                <a:lnTo>
                  <a:pt x="138" y="66"/>
                </a:lnTo>
                <a:lnTo>
                  <a:pt x="138" y="66"/>
                </a:lnTo>
                <a:lnTo>
                  <a:pt x="138" y="70"/>
                </a:lnTo>
                <a:lnTo>
                  <a:pt x="140" y="74"/>
                </a:lnTo>
                <a:lnTo>
                  <a:pt x="144" y="76"/>
                </a:lnTo>
                <a:lnTo>
                  <a:pt x="148" y="76"/>
                </a:lnTo>
                <a:lnTo>
                  <a:pt x="210" y="76"/>
                </a:lnTo>
                <a:lnTo>
                  <a:pt x="210" y="76"/>
                </a:lnTo>
                <a:lnTo>
                  <a:pt x="214" y="76"/>
                </a:lnTo>
                <a:lnTo>
                  <a:pt x="216" y="74"/>
                </a:lnTo>
                <a:lnTo>
                  <a:pt x="220" y="70"/>
                </a:lnTo>
                <a:lnTo>
                  <a:pt x="220" y="66"/>
                </a:lnTo>
                <a:lnTo>
                  <a:pt x="220" y="66"/>
                </a:lnTo>
                <a:close/>
                <a:moveTo>
                  <a:pt x="304" y="106"/>
                </a:moveTo>
                <a:lnTo>
                  <a:pt x="304" y="106"/>
                </a:lnTo>
                <a:lnTo>
                  <a:pt x="304" y="102"/>
                </a:lnTo>
                <a:lnTo>
                  <a:pt x="300" y="96"/>
                </a:lnTo>
                <a:lnTo>
                  <a:pt x="296" y="94"/>
                </a:lnTo>
                <a:lnTo>
                  <a:pt x="292" y="94"/>
                </a:lnTo>
                <a:lnTo>
                  <a:pt x="292" y="94"/>
                </a:lnTo>
                <a:lnTo>
                  <a:pt x="286" y="94"/>
                </a:lnTo>
                <a:lnTo>
                  <a:pt x="282" y="96"/>
                </a:lnTo>
                <a:lnTo>
                  <a:pt x="280" y="102"/>
                </a:lnTo>
                <a:lnTo>
                  <a:pt x="278" y="106"/>
                </a:lnTo>
                <a:lnTo>
                  <a:pt x="278" y="106"/>
                </a:lnTo>
                <a:lnTo>
                  <a:pt x="280" y="112"/>
                </a:lnTo>
                <a:lnTo>
                  <a:pt x="282" y="116"/>
                </a:lnTo>
                <a:lnTo>
                  <a:pt x="286" y="118"/>
                </a:lnTo>
                <a:lnTo>
                  <a:pt x="292" y="120"/>
                </a:lnTo>
                <a:lnTo>
                  <a:pt x="292" y="120"/>
                </a:lnTo>
                <a:lnTo>
                  <a:pt x="296" y="118"/>
                </a:lnTo>
                <a:lnTo>
                  <a:pt x="300" y="116"/>
                </a:lnTo>
                <a:lnTo>
                  <a:pt x="304" y="112"/>
                </a:lnTo>
                <a:lnTo>
                  <a:pt x="304" y="106"/>
                </a:lnTo>
                <a:lnTo>
                  <a:pt x="304" y="1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2" name="Oval 31">
            <a:extLst>
              <a:ext uri="{FF2B5EF4-FFF2-40B4-BE49-F238E27FC236}">
                <a16:creationId xmlns:a16="http://schemas.microsoft.com/office/drawing/2014/main" id="{006CAA74-5BAF-3609-393C-FC0AA9B17F2B}"/>
              </a:ext>
            </a:extLst>
          </p:cNvPr>
          <p:cNvSpPr/>
          <p:nvPr/>
        </p:nvSpPr>
        <p:spPr>
          <a:xfrm>
            <a:off x="7010291" y="4182872"/>
            <a:ext cx="781646" cy="78164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8" name="Freeform 4843">
            <a:extLst>
              <a:ext uri="{FF2B5EF4-FFF2-40B4-BE49-F238E27FC236}">
                <a16:creationId xmlns:a16="http://schemas.microsoft.com/office/drawing/2014/main" id="{0FF1784D-A63F-9787-85E3-CFCDC6DE01C0}"/>
              </a:ext>
            </a:extLst>
          </p:cNvPr>
          <p:cNvSpPr>
            <a:spLocks noEditPoints="1"/>
          </p:cNvSpPr>
          <p:nvPr/>
        </p:nvSpPr>
        <p:spPr bwMode="auto">
          <a:xfrm>
            <a:off x="7147753" y="4317446"/>
            <a:ext cx="502032" cy="487410"/>
          </a:xfrm>
          <a:custGeom>
            <a:avLst/>
            <a:gdLst>
              <a:gd name="T0" fmla="*/ 376 w 412"/>
              <a:gd name="T1" fmla="*/ 96 h 400"/>
              <a:gd name="T2" fmla="*/ 382 w 412"/>
              <a:gd name="T3" fmla="*/ 126 h 400"/>
              <a:gd name="T4" fmla="*/ 356 w 412"/>
              <a:gd name="T5" fmla="*/ 144 h 400"/>
              <a:gd name="T6" fmla="*/ 328 w 412"/>
              <a:gd name="T7" fmla="*/ 116 h 400"/>
              <a:gd name="T8" fmla="*/ 344 w 412"/>
              <a:gd name="T9" fmla="*/ 90 h 400"/>
              <a:gd name="T10" fmla="*/ 374 w 412"/>
              <a:gd name="T11" fmla="*/ 156 h 400"/>
              <a:gd name="T12" fmla="*/ 320 w 412"/>
              <a:gd name="T13" fmla="*/ 156 h 400"/>
              <a:gd name="T14" fmla="*/ 314 w 412"/>
              <a:gd name="T15" fmla="*/ 204 h 400"/>
              <a:gd name="T16" fmla="*/ 370 w 412"/>
              <a:gd name="T17" fmla="*/ 268 h 400"/>
              <a:gd name="T18" fmla="*/ 404 w 412"/>
              <a:gd name="T19" fmla="*/ 246 h 400"/>
              <a:gd name="T20" fmla="*/ 410 w 412"/>
              <a:gd name="T21" fmla="*/ 166 h 400"/>
              <a:gd name="T22" fmla="*/ 398 w 412"/>
              <a:gd name="T23" fmla="*/ 156 h 400"/>
              <a:gd name="T24" fmla="*/ 98 w 412"/>
              <a:gd name="T25" fmla="*/ 156 h 400"/>
              <a:gd name="T26" fmla="*/ 56 w 412"/>
              <a:gd name="T27" fmla="*/ 182 h 400"/>
              <a:gd name="T28" fmla="*/ 14 w 412"/>
              <a:gd name="T29" fmla="*/ 156 h 400"/>
              <a:gd name="T30" fmla="*/ 2 w 412"/>
              <a:gd name="T31" fmla="*/ 166 h 400"/>
              <a:gd name="T32" fmla="*/ 8 w 412"/>
              <a:gd name="T33" fmla="*/ 246 h 400"/>
              <a:gd name="T34" fmla="*/ 42 w 412"/>
              <a:gd name="T35" fmla="*/ 268 h 400"/>
              <a:gd name="T36" fmla="*/ 98 w 412"/>
              <a:gd name="T37" fmla="*/ 204 h 400"/>
              <a:gd name="T38" fmla="*/ 172 w 412"/>
              <a:gd name="T39" fmla="*/ 50 h 400"/>
              <a:gd name="T40" fmla="*/ 192 w 412"/>
              <a:gd name="T41" fmla="*/ 68 h 400"/>
              <a:gd name="T42" fmla="*/ 214 w 412"/>
              <a:gd name="T43" fmla="*/ 70 h 400"/>
              <a:gd name="T44" fmla="*/ 236 w 412"/>
              <a:gd name="T45" fmla="*/ 56 h 400"/>
              <a:gd name="T46" fmla="*/ 242 w 412"/>
              <a:gd name="T47" fmla="*/ 36 h 400"/>
              <a:gd name="T48" fmla="*/ 232 w 412"/>
              <a:gd name="T49" fmla="*/ 10 h 400"/>
              <a:gd name="T50" fmla="*/ 206 w 412"/>
              <a:gd name="T51" fmla="*/ 0 h 400"/>
              <a:gd name="T52" fmla="*/ 186 w 412"/>
              <a:gd name="T53" fmla="*/ 6 h 400"/>
              <a:gd name="T54" fmla="*/ 170 w 412"/>
              <a:gd name="T55" fmla="*/ 28 h 400"/>
              <a:gd name="T56" fmla="*/ 206 w 412"/>
              <a:gd name="T57" fmla="*/ 400 h 400"/>
              <a:gd name="T58" fmla="*/ 296 w 412"/>
              <a:gd name="T59" fmla="*/ 378 h 400"/>
              <a:gd name="T60" fmla="*/ 366 w 412"/>
              <a:gd name="T61" fmla="*/ 322 h 400"/>
              <a:gd name="T62" fmla="*/ 320 w 412"/>
              <a:gd name="T63" fmla="*/ 250 h 400"/>
              <a:gd name="T64" fmla="*/ 244 w 412"/>
              <a:gd name="T65" fmla="*/ 200 h 400"/>
              <a:gd name="T66" fmla="*/ 206 w 412"/>
              <a:gd name="T67" fmla="*/ 194 h 400"/>
              <a:gd name="T68" fmla="*/ 158 w 412"/>
              <a:gd name="T69" fmla="*/ 234 h 400"/>
              <a:gd name="T70" fmla="*/ 140 w 412"/>
              <a:gd name="T71" fmla="*/ 262 h 400"/>
              <a:gd name="T72" fmla="*/ 118 w 412"/>
              <a:gd name="T73" fmla="*/ 262 h 400"/>
              <a:gd name="T74" fmla="*/ 100 w 412"/>
              <a:gd name="T75" fmla="*/ 244 h 400"/>
              <a:gd name="T76" fmla="*/ 46 w 412"/>
              <a:gd name="T77" fmla="*/ 322 h 400"/>
              <a:gd name="T78" fmla="*/ 96 w 412"/>
              <a:gd name="T79" fmla="*/ 368 h 400"/>
              <a:gd name="T80" fmla="*/ 182 w 412"/>
              <a:gd name="T81" fmla="*/ 398 h 400"/>
              <a:gd name="T82" fmla="*/ 28 w 412"/>
              <a:gd name="T83" fmla="*/ 116 h 400"/>
              <a:gd name="T84" fmla="*/ 56 w 412"/>
              <a:gd name="T85" fmla="*/ 144 h 400"/>
              <a:gd name="T86" fmla="*/ 82 w 412"/>
              <a:gd name="T87" fmla="*/ 126 h 400"/>
              <a:gd name="T88" fmla="*/ 76 w 412"/>
              <a:gd name="T89" fmla="*/ 96 h 400"/>
              <a:gd name="T90" fmla="*/ 46 w 412"/>
              <a:gd name="T91" fmla="*/ 90 h 400"/>
              <a:gd name="T92" fmla="*/ 28 w 412"/>
              <a:gd name="T93" fmla="*/ 116 h 400"/>
              <a:gd name="T94" fmla="*/ 300 w 412"/>
              <a:gd name="T95" fmla="*/ 116 h 400"/>
              <a:gd name="T96" fmla="*/ 298 w 412"/>
              <a:gd name="T97" fmla="*/ 102 h 400"/>
              <a:gd name="T98" fmla="*/ 268 w 412"/>
              <a:gd name="T99" fmla="*/ 82 h 400"/>
              <a:gd name="T100" fmla="*/ 144 w 412"/>
              <a:gd name="T101" fmla="*/ 82 h 400"/>
              <a:gd name="T102" fmla="*/ 122 w 412"/>
              <a:gd name="T103" fmla="*/ 92 h 400"/>
              <a:gd name="T104" fmla="*/ 112 w 412"/>
              <a:gd name="T105" fmla="*/ 116 h 400"/>
              <a:gd name="T106" fmla="*/ 114 w 412"/>
              <a:gd name="T107" fmla="*/ 240 h 400"/>
              <a:gd name="T108" fmla="*/ 128 w 412"/>
              <a:gd name="T109" fmla="*/ 248 h 400"/>
              <a:gd name="T110" fmla="*/ 144 w 412"/>
              <a:gd name="T111" fmla="*/ 234 h 400"/>
              <a:gd name="T112" fmla="*/ 154 w 412"/>
              <a:gd name="T113" fmla="*/ 140 h 400"/>
              <a:gd name="T114" fmla="*/ 158 w 412"/>
              <a:gd name="T115" fmla="*/ 170 h 400"/>
              <a:gd name="T116" fmla="*/ 230 w 412"/>
              <a:gd name="T117" fmla="*/ 164 h 400"/>
              <a:gd name="T118" fmla="*/ 254 w 412"/>
              <a:gd name="T119" fmla="*/ 150 h 400"/>
              <a:gd name="T120" fmla="*/ 268 w 412"/>
              <a:gd name="T121" fmla="*/ 176 h 400"/>
              <a:gd name="T122" fmla="*/ 300 w 412"/>
              <a:gd name="T123" fmla="*/ 19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2" h="400">
                <a:moveTo>
                  <a:pt x="356" y="88"/>
                </a:moveTo>
                <a:lnTo>
                  <a:pt x="356" y="88"/>
                </a:lnTo>
                <a:lnTo>
                  <a:pt x="366" y="90"/>
                </a:lnTo>
                <a:lnTo>
                  <a:pt x="376" y="96"/>
                </a:lnTo>
                <a:lnTo>
                  <a:pt x="382" y="104"/>
                </a:lnTo>
                <a:lnTo>
                  <a:pt x="384" y="116"/>
                </a:lnTo>
                <a:lnTo>
                  <a:pt x="384" y="116"/>
                </a:lnTo>
                <a:lnTo>
                  <a:pt x="382" y="126"/>
                </a:lnTo>
                <a:lnTo>
                  <a:pt x="376" y="136"/>
                </a:lnTo>
                <a:lnTo>
                  <a:pt x="366" y="142"/>
                </a:lnTo>
                <a:lnTo>
                  <a:pt x="356" y="144"/>
                </a:lnTo>
                <a:lnTo>
                  <a:pt x="356" y="144"/>
                </a:lnTo>
                <a:lnTo>
                  <a:pt x="344" y="142"/>
                </a:lnTo>
                <a:lnTo>
                  <a:pt x="336" y="136"/>
                </a:lnTo>
                <a:lnTo>
                  <a:pt x="330" y="126"/>
                </a:lnTo>
                <a:lnTo>
                  <a:pt x="328" y="116"/>
                </a:lnTo>
                <a:lnTo>
                  <a:pt x="328" y="116"/>
                </a:lnTo>
                <a:lnTo>
                  <a:pt x="330" y="104"/>
                </a:lnTo>
                <a:lnTo>
                  <a:pt x="336" y="96"/>
                </a:lnTo>
                <a:lnTo>
                  <a:pt x="344" y="90"/>
                </a:lnTo>
                <a:lnTo>
                  <a:pt x="356" y="88"/>
                </a:lnTo>
                <a:lnTo>
                  <a:pt x="356" y="88"/>
                </a:lnTo>
                <a:close/>
                <a:moveTo>
                  <a:pt x="392" y="156"/>
                </a:moveTo>
                <a:lnTo>
                  <a:pt x="374" y="156"/>
                </a:lnTo>
                <a:lnTo>
                  <a:pt x="356" y="182"/>
                </a:lnTo>
                <a:lnTo>
                  <a:pt x="338" y="156"/>
                </a:lnTo>
                <a:lnTo>
                  <a:pt x="320" y="156"/>
                </a:lnTo>
                <a:lnTo>
                  <a:pt x="320" y="156"/>
                </a:lnTo>
                <a:lnTo>
                  <a:pt x="314" y="156"/>
                </a:lnTo>
                <a:lnTo>
                  <a:pt x="314" y="156"/>
                </a:lnTo>
                <a:lnTo>
                  <a:pt x="314" y="158"/>
                </a:lnTo>
                <a:lnTo>
                  <a:pt x="314" y="204"/>
                </a:lnTo>
                <a:lnTo>
                  <a:pt x="314" y="204"/>
                </a:lnTo>
                <a:lnTo>
                  <a:pt x="336" y="224"/>
                </a:lnTo>
                <a:lnTo>
                  <a:pt x="354" y="244"/>
                </a:lnTo>
                <a:lnTo>
                  <a:pt x="370" y="268"/>
                </a:lnTo>
                <a:lnTo>
                  <a:pt x="386" y="294"/>
                </a:lnTo>
                <a:lnTo>
                  <a:pt x="386" y="294"/>
                </a:lnTo>
                <a:lnTo>
                  <a:pt x="396" y="270"/>
                </a:lnTo>
                <a:lnTo>
                  <a:pt x="404" y="246"/>
                </a:lnTo>
                <a:lnTo>
                  <a:pt x="410" y="220"/>
                </a:lnTo>
                <a:lnTo>
                  <a:pt x="412" y="194"/>
                </a:lnTo>
                <a:lnTo>
                  <a:pt x="412" y="194"/>
                </a:lnTo>
                <a:lnTo>
                  <a:pt x="410" y="166"/>
                </a:lnTo>
                <a:lnTo>
                  <a:pt x="410" y="166"/>
                </a:lnTo>
                <a:lnTo>
                  <a:pt x="406" y="162"/>
                </a:lnTo>
                <a:lnTo>
                  <a:pt x="402" y="158"/>
                </a:lnTo>
                <a:lnTo>
                  <a:pt x="398" y="156"/>
                </a:lnTo>
                <a:lnTo>
                  <a:pt x="392" y="156"/>
                </a:lnTo>
                <a:lnTo>
                  <a:pt x="392" y="156"/>
                </a:lnTo>
                <a:close/>
                <a:moveTo>
                  <a:pt x="98" y="204"/>
                </a:moveTo>
                <a:lnTo>
                  <a:pt x="98" y="156"/>
                </a:lnTo>
                <a:lnTo>
                  <a:pt x="98" y="156"/>
                </a:lnTo>
                <a:lnTo>
                  <a:pt x="92" y="156"/>
                </a:lnTo>
                <a:lnTo>
                  <a:pt x="74" y="156"/>
                </a:lnTo>
                <a:lnTo>
                  <a:pt x="56" y="182"/>
                </a:lnTo>
                <a:lnTo>
                  <a:pt x="38" y="156"/>
                </a:lnTo>
                <a:lnTo>
                  <a:pt x="20" y="156"/>
                </a:lnTo>
                <a:lnTo>
                  <a:pt x="20" y="156"/>
                </a:lnTo>
                <a:lnTo>
                  <a:pt x="14" y="156"/>
                </a:lnTo>
                <a:lnTo>
                  <a:pt x="10" y="158"/>
                </a:lnTo>
                <a:lnTo>
                  <a:pt x="6" y="162"/>
                </a:lnTo>
                <a:lnTo>
                  <a:pt x="2" y="166"/>
                </a:lnTo>
                <a:lnTo>
                  <a:pt x="2" y="166"/>
                </a:lnTo>
                <a:lnTo>
                  <a:pt x="0" y="194"/>
                </a:lnTo>
                <a:lnTo>
                  <a:pt x="0" y="194"/>
                </a:lnTo>
                <a:lnTo>
                  <a:pt x="2" y="220"/>
                </a:lnTo>
                <a:lnTo>
                  <a:pt x="8" y="246"/>
                </a:lnTo>
                <a:lnTo>
                  <a:pt x="16" y="270"/>
                </a:lnTo>
                <a:lnTo>
                  <a:pt x="26" y="294"/>
                </a:lnTo>
                <a:lnTo>
                  <a:pt x="26" y="294"/>
                </a:lnTo>
                <a:lnTo>
                  <a:pt x="42" y="268"/>
                </a:lnTo>
                <a:lnTo>
                  <a:pt x="58" y="244"/>
                </a:lnTo>
                <a:lnTo>
                  <a:pt x="76" y="224"/>
                </a:lnTo>
                <a:lnTo>
                  <a:pt x="98" y="204"/>
                </a:lnTo>
                <a:lnTo>
                  <a:pt x="98" y="204"/>
                </a:lnTo>
                <a:close/>
                <a:moveTo>
                  <a:pt x="170" y="36"/>
                </a:moveTo>
                <a:lnTo>
                  <a:pt x="170" y="36"/>
                </a:lnTo>
                <a:lnTo>
                  <a:pt x="170" y="42"/>
                </a:lnTo>
                <a:lnTo>
                  <a:pt x="172" y="50"/>
                </a:lnTo>
                <a:lnTo>
                  <a:pt x="176" y="56"/>
                </a:lnTo>
                <a:lnTo>
                  <a:pt x="180" y="60"/>
                </a:lnTo>
                <a:lnTo>
                  <a:pt x="186" y="66"/>
                </a:lnTo>
                <a:lnTo>
                  <a:pt x="192" y="68"/>
                </a:lnTo>
                <a:lnTo>
                  <a:pt x="198" y="70"/>
                </a:lnTo>
                <a:lnTo>
                  <a:pt x="206" y="72"/>
                </a:lnTo>
                <a:lnTo>
                  <a:pt x="206" y="72"/>
                </a:lnTo>
                <a:lnTo>
                  <a:pt x="214" y="70"/>
                </a:lnTo>
                <a:lnTo>
                  <a:pt x="220" y="68"/>
                </a:lnTo>
                <a:lnTo>
                  <a:pt x="226" y="66"/>
                </a:lnTo>
                <a:lnTo>
                  <a:pt x="232" y="60"/>
                </a:lnTo>
                <a:lnTo>
                  <a:pt x="236" y="56"/>
                </a:lnTo>
                <a:lnTo>
                  <a:pt x="240" y="50"/>
                </a:lnTo>
                <a:lnTo>
                  <a:pt x="242" y="42"/>
                </a:lnTo>
                <a:lnTo>
                  <a:pt x="242" y="36"/>
                </a:lnTo>
                <a:lnTo>
                  <a:pt x="242" y="36"/>
                </a:lnTo>
                <a:lnTo>
                  <a:pt x="242" y="28"/>
                </a:lnTo>
                <a:lnTo>
                  <a:pt x="240" y="22"/>
                </a:lnTo>
                <a:lnTo>
                  <a:pt x="236" y="16"/>
                </a:lnTo>
                <a:lnTo>
                  <a:pt x="232" y="10"/>
                </a:lnTo>
                <a:lnTo>
                  <a:pt x="226" y="6"/>
                </a:lnTo>
                <a:lnTo>
                  <a:pt x="220" y="2"/>
                </a:lnTo>
                <a:lnTo>
                  <a:pt x="214" y="0"/>
                </a:lnTo>
                <a:lnTo>
                  <a:pt x="206" y="0"/>
                </a:lnTo>
                <a:lnTo>
                  <a:pt x="206" y="0"/>
                </a:lnTo>
                <a:lnTo>
                  <a:pt x="198" y="0"/>
                </a:lnTo>
                <a:lnTo>
                  <a:pt x="192" y="2"/>
                </a:lnTo>
                <a:lnTo>
                  <a:pt x="186" y="6"/>
                </a:lnTo>
                <a:lnTo>
                  <a:pt x="180" y="10"/>
                </a:lnTo>
                <a:lnTo>
                  <a:pt x="176" y="16"/>
                </a:lnTo>
                <a:lnTo>
                  <a:pt x="172" y="22"/>
                </a:lnTo>
                <a:lnTo>
                  <a:pt x="170" y="28"/>
                </a:lnTo>
                <a:lnTo>
                  <a:pt x="170" y="36"/>
                </a:lnTo>
                <a:lnTo>
                  <a:pt x="170" y="36"/>
                </a:lnTo>
                <a:close/>
                <a:moveTo>
                  <a:pt x="206" y="400"/>
                </a:moveTo>
                <a:lnTo>
                  <a:pt x="206" y="400"/>
                </a:lnTo>
                <a:lnTo>
                  <a:pt x="230" y="398"/>
                </a:lnTo>
                <a:lnTo>
                  <a:pt x="254" y="394"/>
                </a:lnTo>
                <a:lnTo>
                  <a:pt x="276" y="388"/>
                </a:lnTo>
                <a:lnTo>
                  <a:pt x="296" y="378"/>
                </a:lnTo>
                <a:lnTo>
                  <a:pt x="316" y="368"/>
                </a:lnTo>
                <a:lnTo>
                  <a:pt x="334" y="354"/>
                </a:lnTo>
                <a:lnTo>
                  <a:pt x="352" y="338"/>
                </a:lnTo>
                <a:lnTo>
                  <a:pt x="366" y="322"/>
                </a:lnTo>
                <a:lnTo>
                  <a:pt x="366" y="322"/>
                </a:lnTo>
                <a:lnTo>
                  <a:pt x="352" y="296"/>
                </a:lnTo>
                <a:lnTo>
                  <a:pt x="336" y="272"/>
                </a:lnTo>
                <a:lnTo>
                  <a:pt x="320" y="250"/>
                </a:lnTo>
                <a:lnTo>
                  <a:pt x="300" y="232"/>
                </a:lnTo>
                <a:lnTo>
                  <a:pt x="280" y="216"/>
                </a:lnTo>
                <a:lnTo>
                  <a:pt x="256" y="204"/>
                </a:lnTo>
                <a:lnTo>
                  <a:pt x="244" y="200"/>
                </a:lnTo>
                <a:lnTo>
                  <a:pt x="232" y="196"/>
                </a:lnTo>
                <a:lnTo>
                  <a:pt x="220" y="194"/>
                </a:lnTo>
                <a:lnTo>
                  <a:pt x="206" y="194"/>
                </a:lnTo>
                <a:lnTo>
                  <a:pt x="206" y="194"/>
                </a:lnTo>
                <a:lnTo>
                  <a:pt x="182" y="196"/>
                </a:lnTo>
                <a:lnTo>
                  <a:pt x="158" y="202"/>
                </a:lnTo>
                <a:lnTo>
                  <a:pt x="158" y="234"/>
                </a:lnTo>
                <a:lnTo>
                  <a:pt x="158" y="234"/>
                </a:lnTo>
                <a:lnTo>
                  <a:pt x="158" y="240"/>
                </a:lnTo>
                <a:lnTo>
                  <a:pt x="156" y="244"/>
                </a:lnTo>
                <a:lnTo>
                  <a:pt x="150" y="254"/>
                </a:lnTo>
                <a:lnTo>
                  <a:pt x="140" y="262"/>
                </a:lnTo>
                <a:lnTo>
                  <a:pt x="134" y="264"/>
                </a:lnTo>
                <a:lnTo>
                  <a:pt x="128" y="264"/>
                </a:lnTo>
                <a:lnTo>
                  <a:pt x="128" y="264"/>
                </a:lnTo>
                <a:lnTo>
                  <a:pt x="118" y="262"/>
                </a:lnTo>
                <a:lnTo>
                  <a:pt x="110" y="258"/>
                </a:lnTo>
                <a:lnTo>
                  <a:pt x="104" y="252"/>
                </a:lnTo>
                <a:lnTo>
                  <a:pt x="100" y="244"/>
                </a:lnTo>
                <a:lnTo>
                  <a:pt x="100" y="244"/>
                </a:lnTo>
                <a:lnTo>
                  <a:pt x="84" y="260"/>
                </a:lnTo>
                <a:lnTo>
                  <a:pt x="70" y="280"/>
                </a:lnTo>
                <a:lnTo>
                  <a:pt x="58" y="300"/>
                </a:lnTo>
                <a:lnTo>
                  <a:pt x="46" y="322"/>
                </a:lnTo>
                <a:lnTo>
                  <a:pt x="46" y="322"/>
                </a:lnTo>
                <a:lnTo>
                  <a:pt x="60" y="338"/>
                </a:lnTo>
                <a:lnTo>
                  <a:pt x="78" y="354"/>
                </a:lnTo>
                <a:lnTo>
                  <a:pt x="96" y="368"/>
                </a:lnTo>
                <a:lnTo>
                  <a:pt x="116" y="378"/>
                </a:lnTo>
                <a:lnTo>
                  <a:pt x="136" y="388"/>
                </a:lnTo>
                <a:lnTo>
                  <a:pt x="158" y="394"/>
                </a:lnTo>
                <a:lnTo>
                  <a:pt x="182" y="398"/>
                </a:lnTo>
                <a:lnTo>
                  <a:pt x="206" y="400"/>
                </a:lnTo>
                <a:lnTo>
                  <a:pt x="206" y="400"/>
                </a:lnTo>
                <a:close/>
                <a:moveTo>
                  <a:pt x="28" y="116"/>
                </a:moveTo>
                <a:lnTo>
                  <a:pt x="28" y="116"/>
                </a:lnTo>
                <a:lnTo>
                  <a:pt x="30" y="126"/>
                </a:lnTo>
                <a:lnTo>
                  <a:pt x="36" y="136"/>
                </a:lnTo>
                <a:lnTo>
                  <a:pt x="46" y="142"/>
                </a:lnTo>
                <a:lnTo>
                  <a:pt x="56" y="144"/>
                </a:lnTo>
                <a:lnTo>
                  <a:pt x="56" y="144"/>
                </a:lnTo>
                <a:lnTo>
                  <a:pt x="68" y="142"/>
                </a:lnTo>
                <a:lnTo>
                  <a:pt x="76" y="136"/>
                </a:lnTo>
                <a:lnTo>
                  <a:pt x="82" y="126"/>
                </a:lnTo>
                <a:lnTo>
                  <a:pt x="84" y="116"/>
                </a:lnTo>
                <a:lnTo>
                  <a:pt x="84" y="116"/>
                </a:lnTo>
                <a:lnTo>
                  <a:pt x="82" y="104"/>
                </a:lnTo>
                <a:lnTo>
                  <a:pt x="76" y="96"/>
                </a:lnTo>
                <a:lnTo>
                  <a:pt x="68" y="90"/>
                </a:lnTo>
                <a:lnTo>
                  <a:pt x="56" y="88"/>
                </a:lnTo>
                <a:lnTo>
                  <a:pt x="56" y="88"/>
                </a:lnTo>
                <a:lnTo>
                  <a:pt x="46" y="90"/>
                </a:lnTo>
                <a:lnTo>
                  <a:pt x="36" y="96"/>
                </a:lnTo>
                <a:lnTo>
                  <a:pt x="30" y="104"/>
                </a:lnTo>
                <a:lnTo>
                  <a:pt x="28" y="116"/>
                </a:lnTo>
                <a:lnTo>
                  <a:pt x="28" y="116"/>
                </a:lnTo>
                <a:close/>
                <a:moveTo>
                  <a:pt x="300" y="192"/>
                </a:moveTo>
                <a:lnTo>
                  <a:pt x="300" y="116"/>
                </a:lnTo>
                <a:lnTo>
                  <a:pt x="300" y="116"/>
                </a:lnTo>
                <a:lnTo>
                  <a:pt x="300" y="116"/>
                </a:lnTo>
                <a:lnTo>
                  <a:pt x="300" y="114"/>
                </a:lnTo>
                <a:lnTo>
                  <a:pt x="300" y="114"/>
                </a:lnTo>
                <a:lnTo>
                  <a:pt x="300" y="108"/>
                </a:lnTo>
                <a:lnTo>
                  <a:pt x="298" y="102"/>
                </a:lnTo>
                <a:lnTo>
                  <a:pt x="290" y="92"/>
                </a:lnTo>
                <a:lnTo>
                  <a:pt x="280" y="84"/>
                </a:lnTo>
                <a:lnTo>
                  <a:pt x="274" y="82"/>
                </a:lnTo>
                <a:lnTo>
                  <a:pt x="268" y="82"/>
                </a:lnTo>
                <a:lnTo>
                  <a:pt x="232" y="82"/>
                </a:lnTo>
                <a:lnTo>
                  <a:pt x="206" y="116"/>
                </a:lnTo>
                <a:lnTo>
                  <a:pt x="180" y="82"/>
                </a:lnTo>
                <a:lnTo>
                  <a:pt x="144" y="82"/>
                </a:lnTo>
                <a:lnTo>
                  <a:pt x="144" y="82"/>
                </a:lnTo>
                <a:lnTo>
                  <a:pt x="138" y="82"/>
                </a:lnTo>
                <a:lnTo>
                  <a:pt x="132" y="84"/>
                </a:lnTo>
                <a:lnTo>
                  <a:pt x="122" y="92"/>
                </a:lnTo>
                <a:lnTo>
                  <a:pt x="114" y="102"/>
                </a:lnTo>
                <a:lnTo>
                  <a:pt x="112" y="108"/>
                </a:lnTo>
                <a:lnTo>
                  <a:pt x="112" y="114"/>
                </a:lnTo>
                <a:lnTo>
                  <a:pt x="112" y="116"/>
                </a:lnTo>
                <a:lnTo>
                  <a:pt x="112" y="130"/>
                </a:lnTo>
                <a:lnTo>
                  <a:pt x="112" y="234"/>
                </a:lnTo>
                <a:lnTo>
                  <a:pt x="112" y="234"/>
                </a:lnTo>
                <a:lnTo>
                  <a:pt x="114" y="240"/>
                </a:lnTo>
                <a:lnTo>
                  <a:pt x="116" y="244"/>
                </a:lnTo>
                <a:lnTo>
                  <a:pt x="122" y="248"/>
                </a:lnTo>
                <a:lnTo>
                  <a:pt x="128" y="248"/>
                </a:lnTo>
                <a:lnTo>
                  <a:pt x="128" y="248"/>
                </a:lnTo>
                <a:lnTo>
                  <a:pt x="134" y="248"/>
                </a:lnTo>
                <a:lnTo>
                  <a:pt x="138" y="244"/>
                </a:lnTo>
                <a:lnTo>
                  <a:pt x="142" y="240"/>
                </a:lnTo>
                <a:lnTo>
                  <a:pt x="144" y="234"/>
                </a:lnTo>
                <a:lnTo>
                  <a:pt x="144" y="130"/>
                </a:lnTo>
                <a:lnTo>
                  <a:pt x="144" y="130"/>
                </a:lnTo>
                <a:lnTo>
                  <a:pt x="150" y="134"/>
                </a:lnTo>
                <a:lnTo>
                  <a:pt x="154" y="140"/>
                </a:lnTo>
                <a:lnTo>
                  <a:pt x="158" y="148"/>
                </a:lnTo>
                <a:lnTo>
                  <a:pt x="158" y="156"/>
                </a:lnTo>
                <a:lnTo>
                  <a:pt x="158" y="170"/>
                </a:lnTo>
                <a:lnTo>
                  <a:pt x="158" y="170"/>
                </a:lnTo>
                <a:lnTo>
                  <a:pt x="182" y="164"/>
                </a:lnTo>
                <a:lnTo>
                  <a:pt x="206" y="162"/>
                </a:lnTo>
                <a:lnTo>
                  <a:pt x="206" y="162"/>
                </a:lnTo>
                <a:lnTo>
                  <a:pt x="230" y="164"/>
                </a:lnTo>
                <a:lnTo>
                  <a:pt x="254" y="170"/>
                </a:lnTo>
                <a:lnTo>
                  <a:pt x="254" y="158"/>
                </a:lnTo>
                <a:lnTo>
                  <a:pt x="254" y="158"/>
                </a:lnTo>
                <a:lnTo>
                  <a:pt x="254" y="150"/>
                </a:lnTo>
                <a:lnTo>
                  <a:pt x="258" y="142"/>
                </a:lnTo>
                <a:lnTo>
                  <a:pt x="262" y="136"/>
                </a:lnTo>
                <a:lnTo>
                  <a:pt x="268" y="132"/>
                </a:lnTo>
                <a:lnTo>
                  <a:pt x="268" y="176"/>
                </a:lnTo>
                <a:lnTo>
                  <a:pt x="268" y="176"/>
                </a:lnTo>
                <a:lnTo>
                  <a:pt x="284" y="184"/>
                </a:lnTo>
                <a:lnTo>
                  <a:pt x="300" y="192"/>
                </a:lnTo>
                <a:lnTo>
                  <a:pt x="300" y="1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000">
              <a:solidFill>
                <a:schemeClr val="tx2">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itle 6">
            <a:extLst>
              <a:ext uri="{FF2B5EF4-FFF2-40B4-BE49-F238E27FC236}">
                <a16:creationId xmlns:a16="http://schemas.microsoft.com/office/drawing/2014/main" id="{B6325DC4-7737-6A0F-3338-D2DB719747DB}"/>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Our solution</a:t>
            </a:r>
          </a:p>
        </p:txBody>
      </p:sp>
    </p:spTree>
    <p:extLst>
      <p:ext uri="{BB962C8B-B14F-4D97-AF65-F5344CB8AC3E}">
        <p14:creationId xmlns:p14="http://schemas.microsoft.com/office/powerpoint/2010/main" val="2199182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1A7EB-1456-0F37-0876-8A5EEEC2E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6E316-4FF9-66E7-FFBF-3E6B795DB18B}"/>
              </a:ext>
            </a:extLst>
          </p:cNvPr>
          <p:cNvSpPr>
            <a:spLocks noGrp="1"/>
          </p:cNvSpPr>
          <p:nvPr>
            <p:ph type="ctrTitle"/>
          </p:nvPr>
        </p:nvSpPr>
        <p:spPr>
          <a:xfrm>
            <a:off x="791000" y="2815981"/>
            <a:ext cx="9733072" cy="1226037"/>
          </a:xfrm>
        </p:spPr>
        <p:txBody>
          <a:bodyPr/>
          <a:lstStyle/>
          <a:p>
            <a:r>
              <a:rPr lang="en-GB" b="1" dirty="0">
                <a:latin typeface="Verdana" panose="020B0604030504040204" pitchFamily="34" charset="0"/>
                <a:ea typeface="Verdana" panose="020B0604030504040204" pitchFamily="34" charset="0"/>
                <a:cs typeface="Verdana" panose="020B0604030504040204" pitchFamily="34" charset="0"/>
              </a:rPr>
              <a:t>Exploring our SQL database</a:t>
            </a:r>
            <a:endParaRPr lang="en-US" dirty="0"/>
          </a:p>
        </p:txBody>
      </p:sp>
    </p:spTree>
    <p:extLst>
      <p:ext uri="{BB962C8B-B14F-4D97-AF65-F5344CB8AC3E}">
        <p14:creationId xmlns:p14="http://schemas.microsoft.com/office/powerpoint/2010/main" val="283948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BB8927-AC68-6676-C0F9-BD1505D535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9EBB8927-AC68-6676-C0F9-BD1505D535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F4B7D701-E7EF-FBD5-1E09-DD1CBC97CC49}"/>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7</a:t>
            </a:fld>
            <a:endParaRPr lang="en-GB"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FD74EB0-A40A-C02B-94A5-44B2D0D7FBF5}"/>
              </a:ext>
            </a:extLst>
          </p:cNvPr>
          <p:cNvSpPr txBox="1"/>
          <p:nvPr/>
        </p:nvSpPr>
        <p:spPr>
          <a:xfrm>
            <a:off x="686858" y="1185673"/>
            <a:ext cx="9646024" cy="1429687"/>
          </a:xfrm>
          <a:prstGeom prst="rect">
            <a:avLst/>
          </a:prstGeom>
          <a:noFill/>
        </p:spPr>
        <p:txBody>
          <a:bodyPr wrap="square">
            <a:spAutoFit/>
          </a:bodyPr>
          <a:lstStyle/>
          <a:p>
            <a:pPr>
              <a:lnSpc>
                <a:spcPct val="107000"/>
              </a:lnSpc>
              <a:spcAft>
                <a:spcPts val="800"/>
              </a:spcAft>
            </a:pP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For this project, we have created a synthetic SQLite database that is designed to resemble a real-world database for a typical HR SaaS company. There are 17 tables in total. </a:t>
            </a:r>
          </a:p>
          <a:p>
            <a:pPr>
              <a:lnSpc>
                <a:spcPct val="107000"/>
              </a:lnSpc>
              <a:spcAft>
                <a:spcPts val="800"/>
              </a:spcAft>
            </a:pPr>
            <a:endPar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endParaRPr>
          </a:p>
          <a:p>
            <a:pPr>
              <a:lnSpc>
                <a:spcPct val="107000"/>
              </a:lnSpc>
              <a:spcAft>
                <a:spcPts val="800"/>
              </a:spcAft>
            </a:pP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The database allows for a wide range of possible queries, from simple single-table queries to complex multi-table queries. It will provide a comprehensive and robust test of our chatbot's abilities.</a:t>
            </a:r>
          </a:p>
        </p:txBody>
      </p:sp>
      <p:pic>
        <p:nvPicPr>
          <p:cNvPr id="16" name="Picture 15" descr="A screenshot of a computer&#10;&#10;Description automatically generated">
            <a:extLst>
              <a:ext uri="{FF2B5EF4-FFF2-40B4-BE49-F238E27FC236}">
                <a16:creationId xmlns:a16="http://schemas.microsoft.com/office/drawing/2014/main" id="{D15DEB44-480D-A832-140B-4F42F1EA9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35" y="3312367"/>
            <a:ext cx="11138086" cy="2792598"/>
          </a:xfrm>
          <a:prstGeom prst="rect">
            <a:avLst/>
          </a:prstGeom>
        </p:spPr>
      </p:pic>
      <p:sp>
        <p:nvSpPr>
          <p:cNvPr id="17" name="TextBox 16">
            <a:extLst>
              <a:ext uri="{FF2B5EF4-FFF2-40B4-BE49-F238E27FC236}">
                <a16:creationId xmlns:a16="http://schemas.microsoft.com/office/drawing/2014/main" id="{BACD5E00-D8ED-CA6A-F513-56188BB82F15}"/>
              </a:ext>
            </a:extLst>
          </p:cNvPr>
          <p:cNvSpPr txBox="1"/>
          <p:nvPr/>
        </p:nvSpPr>
        <p:spPr>
          <a:xfrm>
            <a:off x="677893" y="2915640"/>
            <a:ext cx="9646024" cy="302455"/>
          </a:xfrm>
          <a:prstGeom prst="rect">
            <a:avLst/>
          </a:prstGeom>
          <a:noFill/>
        </p:spPr>
        <p:txBody>
          <a:bodyPr wrap="square">
            <a:spAutoFit/>
          </a:bodyPr>
          <a:lstStyle/>
          <a:p>
            <a:pPr>
              <a:lnSpc>
                <a:spcPct val="107000"/>
              </a:lnSpc>
              <a:spcAft>
                <a:spcPts val="800"/>
              </a:spcAft>
            </a:pP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Descriptions of each table:</a:t>
            </a:r>
          </a:p>
        </p:txBody>
      </p:sp>
      <p:sp>
        <p:nvSpPr>
          <p:cNvPr id="18" name="Title 6">
            <a:extLst>
              <a:ext uri="{FF2B5EF4-FFF2-40B4-BE49-F238E27FC236}">
                <a16:creationId xmlns:a16="http://schemas.microsoft.com/office/drawing/2014/main" id="{A069BE7B-6AAD-8194-F237-D014F15A835C}"/>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The contents of our database</a:t>
            </a:r>
          </a:p>
        </p:txBody>
      </p:sp>
    </p:spTree>
    <p:extLst>
      <p:ext uri="{BB962C8B-B14F-4D97-AF65-F5344CB8AC3E}">
        <p14:creationId xmlns:p14="http://schemas.microsoft.com/office/powerpoint/2010/main" val="26735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BB8927-AC68-6676-C0F9-BD1505D535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347" imgH="348" progId="TCLayout.ActiveDocument.1">
                  <p:embed/>
                </p:oleObj>
              </mc:Choice>
              <mc:Fallback>
                <p:oleObj name="think-cell スライド" r:id="rId3" imgW="347" imgH="348" progId="TCLayout.ActiveDocument.1">
                  <p:embed/>
                  <p:pic>
                    <p:nvPicPr>
                      <p:cNvPr id="3" name="Object 2" hidden="1">
                        <a:extLst>
                          <a:ext uri="{FF2B5EF4-FFF2-40B4-BE49-F238E27FC236}">
                            <a16:creationId xmlns:a16="http://schemas.microsoft.com/office/drawing/2014/main" id="{9EBB8927-AC68-6676-C0F9-BD1505D535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F4B7D701-E7EF-FBD5-1E09-DD1CBC97CC49}"/>
              </a:ext>
            </a:extLst>
          </p:cNvPr>
          <p:cNvSpPr>
            <a:spLocks noGrp="1"/>
          </p:cNvSpPr>
          <p:nvPr>
            <p:ph type="sldNum" sz="quarter" idx="12"/>
          </p:nvPr>
        </p:nvSpPr>
        <p:spPr/>
        <p:txBody>
          <a:bodyPr/>
          <a:lstStyle/>
          <a:p>
            <a:fld id="{4DE9A501-B793-4482-A040-76DBD3DA97E7}" type="slidenum">
              <a:rPr lang="en-GB" smtClean="0">
                <a:latin typeface="Arial" panose="020B0604020202020204" pitchFamily="34" charset="0"/>
                <a:cs typeface="Arial" panose="020B0604020202020204" pitchFamily="34" charset="0"/>
              </a:rPr>
              <a:t>8</a:t>
            </a:fld>
            <a:endParaRPr lang="en-GB" dirty="0">
              <a:latin typeface="Arial" panose="020B0604020202020204" pitchFamily="34" charset="0"/>
              <a:cs typeface="Arial" panose="020B0604020202020204" pitchFamily="34" charset="0"/>
            </a:endParaRPr>
          </a:p>
        </p:txBody>
      </p:sp>
      <p:sp>
        <p:nvSpPr>
          <p:cNvPr id="6" name="Title 6">
            <a:extLst>
              <a:ext uri="{FF2B5EF4-FFF2-40B4-BE49-F238E27FC236}">
                <a16:creationId xmlns:a16="http://schemas.microsoft.com/office/drawing/2014/main" id="{3E1C9E08-0259-080A-F906-3D4038E4FBF4}"/>
              </a:ext>
            </a:extLst>
          </p:cNvPr>
          <p:cNvSpPr>
            <a:spLocks noGrp="1"/>
          </p:cNvSpPr>
          <p:nvPr>
            <p:ph type="title"/>
          </p:nvPr>
        </p:nvSpPr>
        <p:spPr>
          <a:xfrm>
            <a:off x="776381" y="304191"/>
            <a:ext cx="10125398" cy="939632"/>
          </a:xfrm>
        </p:spPr>
        <p:txBody>
          <a:bodyPr vert="horz"/>
          <a:lstStyle/>
          <a:p>
            <a:r>
              <a:rPr lang="en-US" sz="2400" b="1" dirty="0">
                <a:latin typeface="Verdana" panose="020B0604030504040204" pitchFamily="34" charset="0"/>
                <a:ea typeface="Verdana" panose="020B0604030504040204" pitchFamily="34" charset="0"/>
                <a:cs typeface="Verdana" panose="020B0604030504040204" pitchFamily="34" charset="0"/>
              </a:rPr>
              <a:t>Examples</a:t>
            </a:r>
          </a:p>
        </p:txBody>
      </p:sp>
      <p:sp>
        <p:nvSpPr>
          <p:cNvPr id="8" name="TextBox 7">
            <a:extLst>
              <a:ext uri="{FF2B5EF4-FFF2-40B4-BE49-F238E27FC236}">
                <a16:creationId xmlns:a16="http://schemas.microsoft.com/office/drawing/2014/main" id="{5D3AD3D6-3817-A692-0DF9-F1B6ED7511F4}"/>
              </a:ext>
            </a:extLst>
          </p:cNvPr>
          <p:cNvSpPr txBox="1"/>
          <p:nvPr/>
        </p:nvSpPr>
        <p:spPr>
          <a:xfrm>
            <a:off x="713753" y="1042238"/>
            <a:ext cx="1778436" cy="302455"/>
          </a:xfrm>
          <a:prstGeom prst="rect">
            <a:avLst/>
          </a:prstGeom>
          <a:noFill/>
        </p:spPr>
        <p:txBody>
          <a:bodyPr wrap="square">
            <a:spAutoFit/>
          </a:bodyPr>
          <a:lstStyle/>
          <a:p>
            <a:pPr>
              <a:lnSpc>
                <a:spcPct val="107000"/>
              </a:lnSpc>
              <a:spcAft>
                <a:spcPts val="800"/>
              </a:spcAft>
            </a:pP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Companies table:</a:t>
            </a:r>
          </a:p>
        </p:txBody>
      </p:sp>
      <p:pic>
        <p:nvPicPr>
          <p:cNvPr id="10" name="Picture 9" descr="A list of company names&#10;&#10;Description automatically generated with medium confidence">
            <a:extLst>
              <a:ext uri="{FF2B5EF4-FFF2-40B4-BE49-F238E27FC236}">
                <a16:creationId xmlns:a16="http://schemas.microsoft.com/office/drawing/2014/main" id="{2686F77D-F2DE-DCCA-B237-A530FC30A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753" y="1353659"/>
            <a:ext cx="5578920" cy="1401122"/>
          </a:xfrm>
          <a:prstGeom prst="rect">
            <a:avLst/>
          </a:prstGeom>
        </p:spPr>
      </p:pic>
      <p:sp>
        <p:nvSpPr>
          <p:cNvPr id="11" name="TextBox 10">
            <a:extLst>
              <a:ext uri="{FF2B5EF4-FFF2-40B4-BE49-F238E27FC236}">
                <a16:creationId xmlns:a16="http://schemas.microsoft.com/office/drawing/2014/main" id="{F6D2BC64-8CFF-1A44-C6D5-5988F9CB2BC7}"/>
              </a:ext>
            </a:extLst>
          </p:cNvPr>
          <p:cNvSpPr txBox="1"/>
          <p:nvPr/>
        </p:nvSpPr>
        <p:spPr>
          <a:xfrm>
            <a:off x="6382320" y="1042237"/>
            <a:ext cx="1778436" cy="302455"/>
          </a:xfrm>
          <a:prstGeom prst="rect">
            <a:avLst/>
          </a:prstGeom>
          <a:noFill/>
        </p:spPr>
        <p:txBody>
          <a:bodyPr wrap="square">
            <a:spAutoFit/>
          </a:bodyPr>
          <a:lstStyle/>
          <a:p>
            <a:pPr>
              <a:lnSpc>
                <a:spcPct val="107000"/>
              </a:lnSpc>
              <a:spcAft>
                <a:spcPts val="800"/>
              </a:spcAft>
            </a:pP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Positions table:</a:t>
            </a:r>
          </a:p>
        </p:txBody>
      </p:sp>
      <p:pic>
        <p:nvPicPr>
          <p:cNvPr id="14" name="Picture 13" descr="A close-up of a computer screen&#10;&#10;Description automatically generated">
            <a:extLst>
              <a:ext uri="{FF2B5EF4-FFF2-40B4-BE49-F238E27FC236}">
                <a16:creationId xmlns:a16="http://schemas.microsoft.com/office/drawing/2014/main" id="{8FDD6E9D-1EF1-7DD5-33A7-6D4F668064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2320" y="1365118"/>
            <a:ext cx="5361446" cy="1360246"/>
          </a:xfrm>
          <a:prstGeom prst="rect">
            <a:avLst/>
          </a:prstGeom>
        </p:spPr>
      </p:pic>
      <p:sp>
        <p:nvSpPr>
          <p:cNvPr id="15" name="TextBox 14">
            <a:extLst>
              <a:ext uri="{FF2B5EF4-FFF2-40B4-BE49-F238E27FC236}">
                <a16:creationId xmlns:a16="http://schemas.microsoft.com/office/drawing/2014/main" id="{971EDB59-7752-43DA-8540-C11252036E85}"/>
              </a:ext>
            </a:extLst>
          </p:cNvPr>
          <p:cNvSpPr txBox="1"/>
          <p:nvPr/>
        </p:nvSpPr>
        <p:spPr>
          <a:xfrm>
            <a:off x="713752" y="2953197"/>
            <a:ext cx="2199777" cy="302455"/>
          </a:xfrm>
          <a:prstGeom prst="rect">
            <a:avLst/>
          </a:prstGeom>
          <a:noFill/>
        </p:spPr>
        <p:txBody>
          <a:bodyPr wrap="square">
            <a:spAutoFit/>
          </a:bodyPr>
          <a:lstStyle/>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Payroll records</a:t>
            </a: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 table:</a:t>
            </a:r>
          </a:p>
        </p:txBody>
      </p:sp>
      <p:pic>
        <p:nvPicPr>
          <p:cNvPr id="17" name="Picture 16" descr="A table with numbers and lines&#10;&#10;Description automatically generated">
            <a:extLst>
              <a:ext uri="{FF2B5EF4-FFF2-40B4-BE49-F238E27FC236}">
                <a16:creationId xmlns:a16="http://schemas.microsoft.com/office/drawing/2014/main" id="{BD8F2CC1-BD59-1702-A9D6-B634BD1C7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834" y="3324559"/>
            <a:ext cx="5543840" cy="1257894"/>
          </a:xfrm>
          <a:prstGeom prst="rect">
            <a:avLst/>
          </a:prstGeom>
        </p:spPr>
      </p:pic>
      <p:sp>
        <p:nvSpPr>
          <p:cNvPr id="18" name="TextBox 17">
            <a:extLst>
              <a:ext uri="{FF2B5EF4-FFF2-40B4-BE49-F238E27FC236}">
                <a16:creationId xmlns:a16="http://schemas.microsoft.com/office/drawing/2014/main" id="{8B173936-8734-76C0-A054-60591574C388}"/>
              </a:ext>
            </a:extLst>
          </p:cNvPr>
          <p:cNvSpPr txBox="1"/>
          <p:nvPr/>
        </p:nvSpPr>
        <p:spPr>
          <a:xfrm>
            <a:off x="6382320" y="2953197"/>
            <a:ext cx="2199777" cy="302455"/>
          </a:xfrm>
          <a:prstGeom prst="rect">
            <a:avLst/>
          </a:prstGeom>
          <a:noFill/>
        </p:spPr>
        <p:txBody>
          <a:bodyPr wrap="square">
            <a:spAutoFit/>
          </a:bodyPr>
          <a:lstStyle/>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Invoices </a:t>
            </a: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table:</a:t>
            </a:r>
          </a:p>
        </p:txBody>
      </p:sp>
      <p:pic>
        <p:nvPicPr>
          <p:cNvPr id="20" name="Picture 19" descr="A table with numbers and letters&#10;&#10;Description automatically generated">
            <a:extLst>
              <a:ext uri="{FF2B5EF4-FFF2-40B4-BE49-F238E27FC236}">
                <a16:creationId xmlns:a16="http://schemas.microsoft.com/office/drawing/2014/main" id="{936A0BA5-5E67-7042-B1A5-14057E8CC8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0871" y="3313746"/>
            <a:ext cx="5275999" cy="1274526"/>
          </a:xfrm>
          <a:prstGeom prst="rect">
            <a:avLst/>
          </a:prstGeom>
        </p:spPr>
      </p:pic>
      <p:pic>
        <p:nvPicPr>
          <p:cNvPr id="22" name="Picture 21" descr="A close-up of a document&#10;&#10;Description automatically generated">
            <a:extLst>
              <a:ext uri="{FF2B5EF4-FFF2-40B4-BE49-F238E27FC236}">
                <a16:creationId xmlns:a16="http://schemas.microsoft.com/office/drawing/2014/main" id="{184E6651-3EFF-AE58-FF26-260270F25E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834" y="5064531"/>
            <a:ext cx="9963990" cy="1345843"/>
          </a:xfrm>
          <a:prstGeom prst="rect">
            <a:avLst/>
          </a:prstGeom>
        </p:spPr>
      </p:pic>
      <p:sp>
        <p:nvSpPr>
          <p:cNvPr id="23" name="TextBox 22">
            <a:extLst>
              <a:ext uri="{FF2B5EF4-FFF2-40B4-BE49-F238E27FC236}">
                <a16:creationId xmlns:a16="http://schemas.microsoft.com/office/drawing/2014/main" id="{FB66E600-DE50-8253-8777-5C748F8ED17A}"/>
              </a:ext>
            </a:extLst>
          </p:cNvPr>
          <p:cNvSpPr txBox="1"/>
          <p:nvPr/>
        </p:nvSpPr>
        <p:spPr>
          <a:xfrm>
            <a:off x="713752" y="4744097"/>
            <a:ext cx="2199777" cy="302455"/>
          </a:xfrm>
          <a:prstGeom prst="rect">
            <a:avLst/>
          </a:prstGeom>
          <a:noFill/>
        </p:spPr>
        <p:txBody>
          <a:bodyPr wrap="square">
            <a:spAutoFit/>
          </a:bodyPr>
          <a:lstStyle/>
          <a:p>
            <a:pPr>
              <a:lnSpc>
                <a:spcPct val="107000"/>
              </a:lnSpc>
              <a:spcAft>
                <a:spcPts val="800"/>
              </a:spcAft>
            </a:pPr>
            <a:r>
              <a:rPr lang="en-US" altLang="ja-JP" sz="1400" kern="0" dirty="0">
                <a:solidFill>
                  <a:schemeClr val="tx2">
                    <a:lumMod val="85000"/>
                    <a:lumOff val="15000"/>
                  </a:schemeClr>
                </a:solidFill>
                <a:highlight>
                  <a:srgbClr val="FFFFFF"/>
                </a:highlight>
                <a:latin typeface="Verdana" panose="020B0604030504040204" pitchFamily="34" charset="0"/>
                <a:ea typeface="Verdana" panose="020B0604030504040204" pitchFamily="34" charset="0"/>
                <a:cs typeface="Verdana" panose="020B0604030504040204" pitchFamily="34" charset="0"/>
              </a:rPr>
              <a:t>Leave requests </a:t>
            </a:r>
            <a:r>
              <a:rPr lang="en-US" altLang="ja-JP" sz="1400" kern="0" dirty="0">
                <a:solidFill>
                  <a:schemeClr val="tx2">
                    <a:lumMod val="85000"/>
                    <a:lumOff val="15000"/>
                  </a:schemeClr>
                </a:solidFill>
                <a:effectLst/>
                <a:highlight>
                  <a:srgbClr val="FFFFFF"/>
                </a:highlight>
                <a:latin typeface="Verdana" panose="020B0604030504040204" pitchFamily="34" charset="0"/>
                <a:ea typeface="Verdana" panose="020B0604030504040204" pitchFamily="34" charset="0"/>
                <a:cs typeface="Verdana" panose="020B0604030504040204" pitchFamily="34" charset="0"/>
              </a:rPr>
              <a:t>table:</a:t>
            </a:r>
          </a:p>
        </p:txBody>
      </p:sp>
    </p:spTree>
    <p:extLst>
      <p:ext uri="{BB962C8B-B14F-4D97-AF65-F5344CB8AC3E}">
        <p14:creationId xmlns:p14="http://schemas.microsoft.com/office/powerpoint/2010/main" val="3853085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7928A-D5AB-AEB0-6504-B4FD6ACAE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43FC2-7D6E-0349-28AB-52E86B90AF7F}"/>
              </a:ext>
            </a:extLst>
          </p:cNvPr>
          <p:cNvSpPr>
            <a:spLocks noGrp="1"/>
          </p:cNvSpPr>
          <p:nvPr>
            <p:ph type="ctrTitle"/>
          </p:nvPr>
        </p:nvSpPr>
        <p:spPr>
          <a:xfrm>
            <a:off x="791000" y="2815981"/>
            <a:ext cx="9733072" cy="1226037"/>
          </a:xfrm>
        </p:spPr>
        <p:txBody>
          <a:bodyPr/>
          <a:lstStyle/>
          <a:p>
            <a:r>
              <a:rPr lang="en-GB" b="1" dirty="0">
                <a:latin typeface="Verdana" panose="020B0604030504040204" pitchFamily="34" charset="0"/>
                <a:ea typeface="Verdana" panose="020B0604030504040204" pitchFamily="34" charset="0"/>
                <a:cs typeface="Verdana" panose="020B0604030504040204" pitchFamily="34" charset="0"/>
              </a:rPr>
              <a:t>Building our agent</a:t>
            </a:r>
            <a:endParaRPr lang="en-US" dirty="0"/>
          </a:p>
        </p:txBody>
      </p:sp>
    </p:spTree>
    <p:extLst>
      <p:ext uri="{BB962C8B-B14F-4D97-AF65-F5344CB8AC3E}">
        <p14:creationId xmlns:p14="http://schemas.microsoft.com/office/powerpoint/2010/main" val="18836983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189&quot;/&gt;&lt;CPresentation id=&quot;1&quot;&gt;&lt;m_precDefaultNumber&gt;&lt;m_bNumberIsYear val=&quot;1&quot;/&gt;&lt;m_chMinusSymbol&gt;-&lt;/m_chMinusSymbol&gt;&lt;m_chDecimalSymbol17909&gt;.&lt;/m_chDecimalSymbol17909&gt;&lt;m_nGroupingDigits17909 val=&quot;2147483647&quot;/&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2147483647&quot;/&gt;&lt;m_strSuffix17909&gt;%&lt;/m_strSuffix17909&gt;&lt;m_yearfmt&gt;&lt;begin val=&quot;0&quot;/&gt;&lt;end val=&quot;4&quot;/&gt;&lt;/m_yearfmt&gt;&lt;/m_precDefaultPercent&gt;&lt;m_precDefaultDate&gt;&lt;m_bNumberIsYear val=&quot;0&quot;/&gt;&lt;m_strFormatTime&gt;%#m/%#d/%y&lt;/m_strFormatTime&gt;&lt;m_yearfmt&gt;&lt;begin val=&quot;4&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2&quot;/&gt;&lt;m_eweekdayFirstOfWeekend val=&quot;1&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NSEAD Green">
  <a:themeElements>
    <a:clrScheme name="Custom 1">
      <a:dk1>
        <a:srgbClr val="445469"/>
      </a:dk1>
      <a:lt1>
        <a:srgbClr val="FFFFFF"/>
      </a:lt1>
      <a:dk2>
        <a:srgbClr val="000000"/>
      </a:dk2>
      <a:lt2>
        <a:srgbClr val="E7E6E6"/>
      </a:lt2>
      <a:accent1>
        <a:srgbClr val="00684B"/>
      </a:accent1>
      <a:accent2>
        <a:srgbClr val="00895F"/>
      </a:accent2>
      <a:accent3>
        <a:srgbClr val="009F6E"/>
      </a:accent3>
      <a:accent4>
        <a:srgbClr val="88C697"/>
      </a:accent4>
      <a:accent5>
        <a:srgbClr val="A8D3B3"/>
      </a:accent5>
      <a:accent6>
        <a:srgbClr val="003837"/>
      </a:accent6>
      <a:hlink>
        <a:srgbClr val="0563C1"/>
      </a:hlink>
      <a:folHlink>
        <a:srgbClr val="954F72"/>
      </a:folHlink>
    </a:clrScheme>
    <a:fontScheme name="Roboto">
      <a:majorFont>
        <a:latin typeface="Roboto"/>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SEAD Green" id="{A2EE2BAA-C915-4340-928F-6255076D7F9C}" vid="{30BF90DB-01F7-264B-AC9E-0D3774DE9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12235</TotalTime>
  <Words>2319</Words>
  <Application>Microsoft Macintosh PowerPoint</Application>
  <PresentationFormat>Widescreen</PresentationFormat>
  <Paragraphs>254</Paragraphs>
  <Slides>29</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6" baseType="lpstr">
      <vt:lpstr>Arial</vt:lpstr>
      <vt:lpstr>Roboto</vt:lpstr>
      <vt:lpstr>Roboto Light</vt:lpstr>
      <vt:lpstr>Verdana</vt:lpstr>
      <vt:lpstr>INSEAD Green</vt:lpstr>
      <vt:lpstr>think-cell Slide</vt:lpstr>
      <vt:lpstr>think-cell スライド</vt:lpstr>
      <vt:lpstr>Database agent: Chat with your SQL database</vt:lpstr>
      <vt:lpstr>Table of contents</vt:lpstr>
      <vt:lpstr>The opportunity</vt:lpstr>
      <vt:lpstr>The problem</vt:lpstr>
      <vt:lpstr>Our solution</vt:lpstr>
      <vt:lpstr>Exploring our SQL database</vt:lpstr>
      <vt:lpstr>The contents of our database</vt:lpstr>
      <vt:lpstr>Examples</vt:lpstr>
      <vt:lpstr>Building our agent</vt:lpstr>
      <vt:lpstr>Deciding on framework, model and architecture</vt:lpstr>
      <vt:lpstr>ReAct agent </vt:lpstr>
      <vt:lpstr>Designing tools for our agent</vt:lpstr>
      <vt:lpstr>System prompt</vt:lpstr>
      <vt:lpstr>Demos</vt:lpstr>
      <vt:lpstr>Q: How many customers are based in indo or msia?</vt:lpstr>
      <vt:lpstr>Q: Show me the average feedback score for each module in the first half of 2024. How has it changed compared to the second half of 2023? </vt:lpstr>
      <vt:lpstr>Q: Show me the average feedback score for each module in the first half of 2024. How has it changed compared to the second half of 2023? </vt:lpstr>
      <vt:lpstr>Q: Which customer from HK used payroll module most frequently last week?  </vt:lpstr>
      <vt:lpstr>Q: Which customer from HK used payroll module most frequently last week?   </vt:lpstr>
      <vt:lpstr>Q: Which customer from HK used payroll module most frequently last week?   </vt:lpstr>
      <vt:lpstr>Rollout plan</vt:lpstr>
      <vt:lpstr>Our plan   </vt:lpstr>
      <vt:lpstr>Stages and milestones   </vt:lpstr>
      <vt:lpstr>Stages and milestones   </vt:lpstr>
      <vt:lpstr>Post-deployment</vt:lpstr>
      <vt:lpstr>Monitoring chatbot performance and measuring success</vt:lpstr>
      <vt:lpstr>Estimated project value  </vt:lpstr>
      <vt:lpstr>Beyond direct cost savings …</vt:lpstr>
      <vt:lpstr>Example of multi-agent collaboration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PIEMONTESE Thomas</dc:creator>
  <cp:lastModifiedBy>TAN Harris</cp:lastModifiedBy>
  <cp:revision>68</cp:revision>
  <dcterms:created xsi:type="dcterms:W3CDTF">2022-09-06T12:56:57Z</dcterms:created>
  <dcterms:modified xsi:type="dcterms:W3CDTF">2024-09-15T11:19:24Z</dcterms:modified>
</cp:coreProperties>
</file>